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6" r:id="rId3"/>
    <p:sldId id="257" r:id="rId4"/>
    <p:sldId id="272" r:id="rId5"/>
    <p:sldId id="258" r:id="rId6"/>
    <p:sldId id="265" r:id="rId7"/>
    <p:sldId id="275" r:id="rId8"/>
    <p:sldId id="264" r:id="rId9"/>
    <p:sldId id="266" r:id="rId10"/>
    <p:sldId id="277" r:id="rId11"/>
    <p:sldId id="259" r:id="rId12"/>
    <p:sldId id="263" r:id="rId13"/>
    <p:sldId id="260" r:id="rId14"/>
    <p:sldId id="278" r:id="rId15"/>
    <p:sldId id="274" r:id="rId16"/>
    <p:sldId id="26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77E548-178C-4508-B08B-B8158D5263B3}" v="74" dt="2025-08-25T19:14:24.4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5" autoAdjust="0"/>
    <p:restoredTop sz="73002" autoAdjust="0"/>
  </p:normalViewPr>
  <p:slideViewPr>
    <p:cSldViewPr snapToGrid="0">
      <p:cViewPr varScale="1">
        <p:scale>
          <a:sx n="81" d="100"/>
          <a:sy n="81" d="100"/>
        </p:scale>
        <p:origin x="81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yler Means" userId="da514406-0dcb-444b-9e1a-392376623bfa" providerId="ADAL" clId="{BF77E548-178C-4508-B08B-B8158D5263B3}"/>
    <pc:docChg chg="undo custSel addSld delSld modSld sldOrd">
      <pc:chgData name="Tyler Means" userId="da514406-0dcb-444b-9e1a-392376623bfa" providerId="ADAL" clId="{BF77E548-178C-4508-B08B-B8158D5263B3}" dt="2025-08-25T19:15:37.935" v="1217" actId="1076"/>
      <pc:docMkLst>
        <pc:docMk/>
      </pc:docMkLst>
      <pc:sldChg chg="modSp mod">
        <pc:chgData name="Tyler Means" userId="da514406-0dcb-444b-9e1a-392376623bfa" providerId="ADAL" clId="{BF77E548-178C-4508-B08B-B8158D5263B3}" dt="2025-08-25T17:34:09.394" v="124" actId="2711"/>
        <pc:sldMkLst>
          <pc:docMk/>
          <pc:sldMk cId="1584649163" sldId="256"/>
        </pc:sldMkLst>
        <pc:spChg chg="mod">
          <ac:chgData name="Tyler Means" userId="da514406-0dcb-444b-9e1a-392376623bfa" providerId="ADAL" clId="{BF77E548-178C-4508-B08B-B8158D5263B3}" dt="2025-08-25T17:34:03.302" v="123" actId="2711"/>
          <ac:spMkLst>
            <pc:docMk/>
            <pc:sldMk cId="1584649163" sldId="256"/>
            <ac:spMk id="2" creationId="{DFA61CEA-A8AC-051B-C7CD-0A4395015E9C}"/>
          </ac:spMkLst>
        </pc:spChg>
        <pc:spChg chg="mod">
          <ac:chgData name="Tyler Means" userId="da514406-0dcb-444b-9e1a-392376623bfa" providerId="ADAL" clId="{BF77E548-178C-4508-B08B-B8158D5263B3}" dt="2025-08-25T17:34:09.394" v="124" actId="2711"/>
          <ac:spMkLst>
            <pc:docMk/>
            <pc:sldMk cId="1584649163" sldId="256"/>
            <ac:spMk id="3" creationId="{1EAD0C9D-B334-7D88-3A59-806AF1482AC8}"/>
          </ac:spMkLst>
        </pc:spChg>
      </pc:sldChg>
      <pc:sldChg chg="modSp mod">
        <pc:chgData name="Tyler Means" userId="da514406-0dcb-444b-9e1a-392376623bfa" providerId="ADAL" clId="{BF77E548-178C-4508-B08B-B8158D5263B3}" dt="2025-08-25T17:46:44.576" v="536" actId="2711"/>
        <pc:sldMkLst>
          <pc:docMk/>
          <pc:sldMk cId="3971245189" sldId="257"/>
        </pc:sldMkLst>
        <pc:spChg chg="mod">
          <ac:chgData name="Tyler Means" userId="da514406-0dcb-444b-9e1a-392376623bfa" providerId="ADAL" clId="{BF77E548-178C-4508-B08B-B8158D5263B3}" dt="2025-08-25T17:34:18.026" v="126" actId="27636"/>
          <ac:spMkLst>
            <pc:docMk/>
            <pc:sldMk cId="3971245189" sldId="257"/>
            <ac:spMk id="2" creationId="{A7DB748C-6AB1-1286-83A2-8538158CCD72}"/>
          </ac:spMkLst>
        </pc:spChg>
        <pc:spChg chg="mod">
          <ac:chgData name="Tyler Means" userId="da514406-0dcb-444b-9e1a-392376623bfa" providerId="ADAL" clId="{BF77E548-178C-4508-B08B-B8158D5263B3}" dt="2025-08-25T17:46:44.576" v="536" actId="2711"/>
          <ac:spMkLst>
            <pc:docMk/>
            <pc:sldMk cId="3971245189" sldId="257"/>
            <ac:spMk id="3" creationId="{D46DA77D-B9B8-0FCD-0279-0513C55F1169}"/>
          </ac:spMkLst>
        </pc:spChg>
        <pc:picChg chg="mod">
          <ac:chgData name="Tyler Means" userId="da514406-0dcb-444b-9e1a-392376623bfa" providerId="ADAL" clId="{BF77E548-178C-4508-B08B-B8158D5263B3}" dt="2025-08-25T17:34:31.107" v="128" actId="1076"/>
          <ac:picMkLst>
            <pc:docMk/>
            <pc:sldMk cId="3971245189" sldId="257"/>
            <ac:picMk id="1026" creationId="{4C95A22E-D64B-40FD-0FFD-8A183A35C220}"/>
          </ac:picMkLst>
        </pc:picChg>
      </pc:sldChg>
      <pc:sldChg chg="addSp delSp modSp mod modNotesTx">
        <pc:chgData name="Tyler Means" userId="da514406-0dcb-444b-9e1a-392376623bfa" providerId="ADAL" clId="{BF77E548-178C-4508-B08B-B8158D5263B3}" dt="2025-08-25T17:35:14.148" v="135" actId="2711"/>
        <pc:sldMkLst>
          <pc:docMk/>
          <pc:sldMk cId="1497107782" sldId="258"/>
        </pc:sldMkLst>
        <pc:spChg chg="mod">
          <ac:chgData name="Tyler Means" userId="da514406-0dcb-444b-9e1a-392376623bfa" providerId="ADAL" clId="{BF77E548-178C-4508-B08B-B8158D5263B3}" dt="2025-08-25T17:35:14.148" v="135" actId="2711"/>
          <ac:spMkLst>
            <pc:docMk/>
            <pc:sldMk cId="1497107782" sldId="258"/>
            <ac:spMk id="2" creationId="{2630CE7B-4C57-6CA2-B712-F209CFA0A736}"/>
          </ac:spMkLst>
        </pc:spChg>
        <pc:spChg chg="add del mod">
          <ac:chgData name="Tyler Means" userId="da514406-0dcb-444b-9e1a-392376623bfa" providerId="ADAL" clId="{BF77E548-178C-4508-B08B-B8158D5263B3}" dt="2025-08-25T17:29:56.269" v="80"/>
          <ac:spMkLst>
            <pc:docMk/>
            <pc:sldMk cId="1497107782" sldId="258"/>
            <ac:spMk id="5" creationId="{803BB5CE-35C2-A876-6B45-76CBB03BFD51}"/>
          </ac:spMkLst>
        </pc:spChg>
        <pc:graphicFrameChg chg="del">
          <ac:chgData name="Tyler Means" userId="da514406-0dcb-444b-9e1a-392376623bfa" providerId="ADAL" clId="{BF77E548-178C-4508-B08B-B8158D5263B3}" dt="2025-08-25T17:29:48.122" v="79" actId="478"/>
          <ac:graphicFrameMkLst>
            <pc:docMk/>
            <pc:sldMk cId="1497107782" sldId="258"/>
            <ac:graphicFrameMk id="18" creationId="{4E60C3F2-7CF3-D33A-61D9-157672A13888}"/>
          </ac:graphicFrameMkLst>
        </pc:graphicFrameChg>
        <pc:picChg chg="add mod">
          <ac:chgData name="Tyler Means" userId="da514406-0dcb-444b-9e1a-392376623bfa" providerId="ADAL" clId="{BF77E548-178C-4508-B08B-B8158D5263B3}" dt="2025-08-25T17:29:56.269" v="80"/>
          <ac:picMkLst>
            <pc:docMk/>
            <pc:sldMk cId="1497107782" sldId="258"/>
            <ac:picMk id="6" creationId="{6EE2AB7D-F5E3-AD2B-CF79-48567DB1D5C1}"/>
          </ac:picMkLst>
        </pc:picChg>
      </pc:sldChg>
      <pc:sldChg chg="addSp delSp modSp mod modNotesTx">
        <pc:chgData name="Tyler Means" userId="da514406-0dcb-444b-9e1a-392376623bfa" providerId="ADAL" clId="{BF77E548-178C-4508-B08B-B8158D5263B3}" dt="2025-08-25T18:05:13.369" v="905" actId="20577"/>
        <pc:sldMkLst>
          <pc:docMk/>
          <pc:sldMk cId="2177314946" sldId="259"/>
        </pc:sldMkLst>
        <pc:spChg chg="mod">
          <ac:chgData name="Tyler Means" userId="da514406-0dcb-444b-9e1a-392376623bfa" providerId="ADAL" clId="{BF77E548-178C-4508-B08B-B8158D5263B3}" dt="2025-08-25T18:05:13.369" v="905" actId="20577"/>
          <ac:spMkLst>
            <pc:docMk/>
            <pc:sldMk cId="2177314946" sldId="259"/>
            <ac:spMk id="2" creationId="{99F2D7A6-B738-41AD-BBBE-59099BF22860}"/>
          </ac:spMkLst>
        </pc:spChg>
        <pc:spChg chg="del mod">
          <ac:chgData name="Tyler Means" userId="da514406-0dcb-444b-9e1a-392376623bfa" providerId="ADAL" clId="{BF77E548-178C-4508-B08B-B8158D5263B3}" dt="2025-08-25T18:00:48.419" v="726" actId="478"/>
          <ac:spMkLst>
            <pc:docMk/>
            <pc:sldMk cId="2177314946" sldId="259"/>
            <ac:spMk id="3" creationId="{29FB63C2-A4BE-88F6-63A2-04D0C9E21A25}"/>
          </ac:spMkLst>
        </pc:spChg>
        <pc:picChg chg="add mod">
          <ac:chgData name="Tyler Means" userId="da514406-0dcb-444b-9e1a-392376623bfa" providerId="ADAL" clId="{BF77E548-178C-4508-B08B-B8158D5263B3}" dt="2025-08-25T18:01:37.466" v="728" actId="208"/>
          <ac:picMkLst>
            <pc:docMk/>
            <pc:sldMk cId="2177314946" sldId="259"/>
            <ac:picMk id="6" creationId="{BEF203A1-0FDB-9719-55B4-89E0DEA3F305}"/>
          </ac:picMkLst>
        </pc:picChg>
      </pc:sldChg>
      <pc:sldChg chg="addSp delSp modSp mod modAnim">
        <pc:chgData name="Tyler Means" userId="da514406-0dcb-444b-9e1a-392376623bfa" providerId="ADAL" clId="{BF77E548-178C-4508-B08B-B8158D5263B3}" dt="2025-08-25T19:07:14.379" v="1090" actId="1076"/>
        <pc:sldMkLst>
          <pc:docMk/>
          <pc:sldMk cId="1803244127" sldId="260"/>
        </pc:sldMkLst>
        <pc:spChg chg="mod">
          <ac:chgData name="Tyler Means" userId="da514406-0dcb-444b-9e1a-392376623bfa" providerId="ADAL" clId="{BF77E548-178C-4508-B08B-B8158D5263B3}" dt="2025-08-25T19:04:11.899" v="1000" actId="20577"/>
          <ac:spMkLst>
            <pc:docMk/>
            <pc:sldMk cId="1803244127" sldId="260"/>
            <ac:spMk id="2" creationId="{3ABB51BC-2BC7-894A-1C3B-982D3A818D8E}"/>
          </ac:spMkLst>
        </pc:spChg>
        <pc:spChg chg="add del mod">
          <ac:chgData name="Tyler Means" userId="da514406-0dcb-444b-9e1a-392376623bfa" providerId="ADAL" clId="{BF77E548-178C-4508-B08B-B8158D5263B3}" dt="2025-08-25T19:04:29.480" v="1004" actId="478"/>
          <ac:spMkLst>
            <pc:docMk/>
            <pc:sldMk cId="1803244127" sldId="260"/>
            <ac:spMk id="5" creationId="{CFF0B8FA-4E4C-4ADE-6E55-84967C877F8D}"/>
          </ac:spMkLst>
        </pc:spChg>
        <pc:spChg chg="add mod">
          <ac:chgData name="Tyler Means" userId="da514406-0dcb-444b-9e1a-392376623bfa" providerId="ADAL" clId="{BF77E548-178C-4508-B08B-B8158D5263B3}" dt="2025-08-25T19:07:05.880" v="1088" actId="1076"/>
          <ac:spMkLst>
            <pc:docMk/>
            <pc:sldMk cId="1803244127" sldId="260"/>
            <ac:spMk id="6" creationId="{813B0D5F-7B4F-80B4-B98B-A1FA47BBB33C}"/>
          </ac:spMkLst>
        </pc:spChg>
        <pc:spChg chg="add mod">
          <ac:chgData name="Tyler Means" userId="da514406-0dcb-444b-9e1a-392376623bfa" providerId="ADAL" clId="{BF77E548-178C-4508-B08B-B8158D5263B3}" dt="2025-08-25T19:07:11.314" v="1089" actId="1076"/>
          <ac:spMkLst>
            <pc:docMk/>
            <pc:sldMk cId="1803244127" sldId="260"/>
            <ac:spMk id="7" creationId="{55CB1DC6-A18B-0D48-428C-E7413E14DC13}"/>
          </ac:spMkLst>
        </pc:spChg>
        <pc:spChg chg="del mod">
          <ac:chgData name="Tyler Means" userId="da514406-0dcb-444b-9e1a-392376623bfa" providerId="ADAL" clId="{BF77E548-178C-4508-B08B-B8158D5263B3}" dt="2025-08-25T19:04:24.872" v="1003" actId="478"/>
          <ac:spMkLst>
            <pc:docMk/>
            <pc:sldMk cId="1803244127" sldId="260"/>
            <ac:spMk id="36" creationId="{521773DB-3DCC-95FE-A92C-1FA6A5CC9C73}"/>
          </ac:spMkLst>
        </pc:spChg>
        <pc:picChg chg="add mod">
          <ac:chgData name="Tyler Means" userId="da514406-0dcb-444b-9e1a-392376623bfa" providerId="ADAL" clId="{BF77E548-178C-4508-B08B-B8158D5263B3}" dt="2025-08-25T19:07:14.379" v="1090" actId="1076"/>
          <ac:picMkLst>
            <pc:docMk/>
            <pc:sldMk cId="1803244127" sldId="260"/>
            <ac:picMk id="9" creationId="{5489F2D1-413E-D67E-4A8C-69F546838B97}"/>
          </ac:picMkLst>
        </pc:picChg>
      </pc:sldChg>
      <pc:sldChg chg="del">
        <pc:chgData name="Tyler Means" userId="da514406-0dcb-444b-9e1a-392376623bfa" providerId="ADAL" clId="{BF77E548-178C-4508-B08B-B8158D5263B3}" dt="2025-08-25T19:14:59.427" v="1213" actId="47"/>
        <pc:sldMkLst>
          <pc:docMk/>
          <pc:sldMk cId="1252206990" sldId="262"/>
        </pc:sldMkLst>
      </pc:sldChg>
      <pc:sldChg chg="addSp delSp modSp mod">
        <pc:chgData name="Tyler Means" userId="da514406-0dcb-444b-9e1a-392376623bfa" providerId="ADAL" clId="{BF77E548-178C-4508-B08B-B8158D5263B3}" dt="2025-08-25T19:01:58.023" v="945" actId="478"/>
        <pc:sldMkLst>
          <pc:docMk/>
          <pc:sldMk cId="1252596981" sldId="263"/>
        </pc:sldMkLst>
        <pc:spChg chg="mod">
          <ac:chgData name="Tyler Means" userId="da514406-0dcb-444b-9e1a-392376623bfa" providerId="ADAL" clId="{BF77E548-178C-4508-B08B-B8158D5263B3}" dt="2025-08-25T19:00:30.942" v="932" actId="2711"/>
          <ac:spMkLst>
            <pc:docMk/>
            <pc:sldMk cId="1252596981" sldId="263"/>
            <ac:spMk id="2" creationId="{0AD57868-7A68-BB7D-1F5B-5E716D350548}"/>
          </ac:spMkLst>
        </pc:spChg>
        <pc:spChg chg="del">
          <ac:chgData name="Tyler Means" userId="da514406-0dcb-444b-9e1a-392376623bfa" providerId="ADAL" clId="{BF77E548-178C-4508-B08B-B8158D5263B3}" dt="2025-08-25T19:00:36.575" v="933" actId="478"/>
          <ac:spMkLst>
            <pc:docMk/>
            <pc:sldMk cId="1252596981" sldId="263"/>
            <ac:spMk id="3" creationId="{DE55DAB0-FEBE-39F2-C49F-6D247F04BBA1}"/>
          </ac:spMkLst>
        </pc:spChg>
        <pc:spChg chg="add del mod">
          <ac:chgData name="Tyler Means" userId="da514406-0dcb-444b-9e1a-392376623bfa" providerId="ADAL" clId="{BF77E548-178C-4508-B08B-B8158D5263B3}" dt="2025-08-25T19:01:58.023" v="945" actId="478"/>
          <ac:spMkLst>
            <pc:docMk/>
            <pc:sldMk cId="1252596981" sldId="263"/>
            <ac:spMk id="6" creationId="{95D0252D-6074-D9FA-D361-F9C2DF1637DD}"/>
          </ac:spMkLst>
        </pc:spChg>
        <pc:spChg chg="add mod">
          <ac:chgData name="Tyler Means" userId="da514406-0dcb-444b-9e1a-392376623bfa" providerId="ADAL" clId="{BF77E548-178C-4508-B08B-B8158D5263B3}" dt="2025-08-25T19:01:40.412" v="944" actId="1076"/>
          <ac:spMkLst>
            <pc:docMk/>
            <pc:sldMk cId="1252596981" sldId="263"/>
            <ac:spMk id="7" creationId="{4D50ADAE-79C6-73D6-1855-BDD80BBC6F53}"/>
          </ac:spMkLst>
        </pc:spChg>
        <pc:spChg chg="add mod">
          <ac:chgData name="Tyler Means" userId="da514406-0dcb-444b-9e1a-392376623bfa" providerId="ADAL" clId="{BF77E548-178C-4508-B08B-B8158D5263B3}" dt="2025-08-25T19:01:33.883" v="943" actId="1076"/>
          <ac:spMkLst>
            <pc:docMk/>
            <pc:sldMk cId="1252596981" sldId="263"/>
            <ac:spMk id="9" creationId="{72D8954D-B8FF-7F13-C1F4-82C8DB4CAACE}"/>
          </ac:spMkLst>
        </pc:spChg>
      </pc:sldChg>
      <pc:sldChg chg="addSp delSp modSp mod">
        <pc:chgData name="Tyler Means" userId="da514406-0dcb-444b-9e1a-392376623bfa" providerId="ADAL" clId="{BF77E548-178C-4508-B08B-B8158D5263B3}" dt="2025-08-25T18:45:30.887" v="907" actId="1076"/>
        <pc:sldMkLst>
          <pc:docMk/>
          <pc:sldMk cId="912322200" sldId="264"/>
        </pc:sldMkLst>
        <pc:spChg chg="mod">
          <ac:chgData name="Tyler Means" userId="da514406-0dcb-444b-9e1a-392376623bfa" providerId="ADAL" clId="{BF77E548-178C-4508-B08B-B8158D5263B3}" dt="2025-08-25T18:45:30.887" v="907" actId="1076"/>
          <ac:spMkLst>
            <pc:docMk/>
            <pc:sldMk cId="912322200" sldId="264"/>
            <ac:spMk id="2" creationId="{6B84FAAD-398D-16A9-EBAA-920BDC5126C2}"/>
          </ac:spMkLst>
        </pc:spChg>
        <pc:spChg chg="del">
          <ac:chgData name="Tyler Means" userId="da514406-0dcb-444b-9e1a-392376623bfa" providerId="ADAL" clId="{BF77E548-178C-4508-B08B-B8158D5263B3}" dt="2025-08-25T17:44:55.734" v="494" actId="478"/>
          <ac:spMkLst>
            <pc:docMk/>
            <pc:sldMk cId="912322200" sldId="264"/>
            <ac:spMk id="3" creationId="{4A3B107E-D34E-AD92-F34D-47DC0A351093}"/>
          </ac:spMkLst>
        </pc:spChg>
        <pc:spChg chg="add mod">
          <ac:chgData name="Tyler Means" userId="da514406-0dcb-444b-9e1a-392376623bfa" providerId="ADAL" clId="{BF77E548-178C-4508-B08B-B8158D5263B3}" dt="2025-08-25T17:47:06.492" v="538" actId="1076"/>
          <ac:spMkLst>
            <pc:docMk/>
            <pc:sldMk cId="912322200" sldId="264"/>
            <ac:spMk id="6" creationId="{DA8567FD-DEF3-4207-9951-05521B1BA0F4}"/>
          </ac:spMkLst>
        </pc:spChg>
      </pc:sldChg>
      <pc:sldChg chg="modSp mod">
        <pc:chgData name="Tyler Means" userId="da514406-0dcb-444b-9e1a-392376623bfa" providerId="ADAL" clId="{BF77E548-178C-4508-B08B-B8158D5263B3}" dt="2025-08-25T17:46:23.617" v="534" actId="2711"/>
        <pc:sldMkLst>
          <pc:docMk/>
          <pc:sldMk cId="3015118940" sldId="265"/>
        </pc:sldMkLst>
        <pc:spChg chg="mod">
          <ac:chgData name="Tyler Means" userId="da514406-0dcb-444b-9e1a-392376623bfa" providerId="ADAL" clId="{BF77E548-178C-4508-B08B-B8158D5263B3}" dt="2025-08-25T17:35:27.845" v="136" actId="2711"/>
          <ac:spMkLst>
            <pc:docMk/>
            <pc:sldMk cId="3015118940" sldId="265"/>
            <ac:spMk id="2" creationId="{690F3682-8A3B-52BC-5B59-578E2DCB674F}"/>
          </ac:spMkLst>
        </pc:spChg>
        <pc:spChg chg="mod">
          <ac:chgData name="Tyler Means" userId="da514406-0dcb-444b-9e1a-392376623bfa" providerId="ADAL" clId="{BF77E548-178C-4508-B08B-B8158D5263B3}" dt="2025-08-25T17:46:23.617" v="534" actId="2711"/>
          <ac:spMkLst>
            <pc:docMk/>
            <pc:sldMk cId="3015118940" sldId="265"/>
            <ac:spMk id="3" creationId="{2A9917E4-AF6F-E0F4-8B36-B616D220F67D}"/>
          </ac:spMkLst>
        </pc:spChg>
      </pc:sldChg>
      <pc:sldChg chg="modSp mod">
        <pc:chgData name="Tyler Means" userId="da514406-0dcb-444b-9e1a-392376623bfa" providerId="ADAL" clId="{BF77E548-178C-4508-B08B-B8158D5263B3}" dt="2025-08-25T17:50:45.280" v="626" actId="5793"/>
        <pc:sldMkLst>
          <pc:docMk/>
          <pc:sldMk cId="2358049104" sldId="266"/>
        </pc:sldMkLst>
        <pc:spChg chg="mod">
          <ac:chgData name="Tyler Means" userId="da514406-0dcb-444b-9e1a-392376623bfa" providerId="ADAL" clId="{BF77E548-178C-4508-B08B-B8158D5263B3}" dt="2025-08-25T17:49:27.644" v="558" actId="2711"/>
          <ac:spMkLst>
            <pc:docMk/>
            <pc:sldMk cId="2358049104" sldId="266"/>
            <ac:spMk id="2" creationId="{29C2ED83-76BA-3DE5-D01F-890133955099}"/>
          </ac:spMkLst>
        </pc:spChg>
        <pc:spChg chg="mod">
          <ac:chgData name="Tyler Means" userId="da514406-0dcb-444b-9e1a-392376623bfa" providerId="ADAL" clId="{BF77E548-178C-4508-B08B-B8158D5263B3}" dt="2025-08-25T17:50:45.280" v="626" actId="5793"/>
          <ac:spMkLst>
            <pc:docMk/>
            <pc:sldMk cId="2358049104" sldId="266"/>
            <ac:spMk id="3" creationId="{CCF4AF90-C025-40B1-9CB9-1F29A36EF485}"/>
          </ac:spMkLst>
        </pc:spChg>
      </pc:sldChg>
      <pc:sldChg chg="modSp mod">
        <pc:chgData name="Tyler Means" userId="da514406-0dcb-444b-9e1a-392376623bfa" providerId="ADAL" clId="{BF77E548-178C-4508-B08B-B8158D5263B3}" dt="2025-08-25T19:15:37.935" v="1217" actId="1076"/>
        <pc:sldMkLst>
          <pc:docMk/>
          <pc:sldMk cId="2612894246" sldId="267"/>
        </pc:sldMkLst>
        <pc:spChg chg="mod">
          <ac:chgData name="Tyler Means" userId="da514406-0dcb-444b-9e1a-392376623bfa" providerId="ADAL" clId="{BF77E548-178C-4508-B08B-B8158D5263B3}" dt="2025-08-25T19:15:13.467" v="1214" actId="2711"/>
          <ac:spMkLst>
            <pc:docMk/>
            <pc:sldMk cId="2612894246" sldId="267"/>
            <ac:spMk id="2" creationId="{A63C1CAB-4491-2616-22B3-9513A5588B38}"/>
          </ac:spMkLst>
        </pc:spChg>
        <pc:spChg chg="mod">
          <ac:chgData name="Tyler Means" userId="da514406-0dcb-444b-9e1a-392376623bfa" providerId="ADAL" clId="{BF77E548-178C-4508-B08B-B8158D5263B3}" dt="2025-08-25T19:15:37.935" v="1217" actId="1076"/>
          <ac:spMkLst>
            <pc:docMk/>
            <pc:sldMk cId="2612894246" sldId="267"/>
            <ac:spMk id="3" creationId="{91039ADB-81BF-7F78-340E-AD502A0911D3}"/>
          </ac:spMkLst>
        </pc:spChg>
      </pc:sldChg>
      <pc:sldChg chg="del">
        <pc:chgData name="Tyler Means" userId="da514406-0dcb-444b-9e1a-392376623bfa" providerId="ADAL" clId="{BF77E548-178C-4508-B08B-B8158D5263B3}" dt="2025-08-25T17:29:44.236" v="78" actId="47"/>
        <pc:sldMkLst>
          <pc:docMk/>
          <pc:sldMk cId="2700443611" sldId="270"/>
        </pc:sldMkLst>
      </pc:sldChg>
      <pc:sldChg chg="modSp mod">
        <pc:chgData name="Tyler Means" userId="da514406-0dcb-444b-9e1a-392376623bfa" providerId="ADAL" clId="{BF77E548-178C-4508-B08B-B8158D5263B3}" dt="2025-08-25T17:46:34.781" v="535" actId="2711"/>
        <pc:sldMkLst>
          <pc:docMk/>
          <pc:sldMk cId="448916232" sldId="272"/>
        </pc:sldMkLst>
        <pc:spChg chg="mod">
          <ac:chgData name="Tyler Means" userId="da514406-0dcb-444b-9e1a-392376623bfa" providerId="ADAL" clId="{BF77E548-178C-4508-B08B-B8158D5263B3}" dt="2025-08-25T17:34:49.448" v="129" actId="2711"/>
          <ac:spMkLst>
            <pc:docMk/>
            <pc:sldMk cId="448916232" sldId="272"/>
            <ac:spMk id="2" creationId="{A7DB748C-6AB1-1286-83A2-8538158CCD72}"/>
          </ac:spMkLst>
        </pc:spChg>
        <pc:spChg chg="mod">
          <ac:chgData name="Tyler Means" userId="da514406-0dcb-444b-9e1a-392376623bfa" providerId="ADAL" clId="{BF77E548-178C-4508-B08B-B8158D5263B3}" dt="2025-08-25T17:46:34.781" v="535" actId="2711"/>
          <ac:spMkLst>
            <pc:docMk/>
            <pc:sldMk cId="448916232" sldId="272"/>
            <ac:spMk id="3" creationId="{D46DA77D-B9B8-0FCD-0279-0513C55F1169}"/>
          </ac:spMkLst>
        </pc:spChg>
      </pc:sldChg>
      <pc:sldChg chg="addSp delSp modSp mod">
        <pc:chgData name="Tyler Means" userId="da514406-0dcb-444b-9e1a-392376623bfa" providerId="ADAL" clId="{BF77E548-178C-4508-B08B-B8158D5263B3}" dt="2025-08-25T19:14:52.013" v="1212" actId="33524"/>
        <pc:sldMkLst>
          <pc:docMk/>
          <pc:sldMk cId="3014594513" sldId="274"/>
        </pc:sldMkLst>
        <pc:spChg chg="mod">
          <ac:chgData name="Tyler Means" userId="da514406-0dcb-444b-9e1a-392376623bfa" providerId="ADAL" clId="{BF77E548-178C-4508-B08B-B8158D5263B3}" dt="2025-08-25T19:13:26.100" v="1199" actId="27636"/>
          <ac:spMkLst>
            <pc:docMk/>
            <pc:sldMk cId="3014594513" sldId="274"/>
            <ac:spMk id="2" creationId="{0AD57868-7A68-BB7D-1F5B-5E716D350548}"/>
          </ac:spMkLst>
        </pc:spChg>
        <pc:spChg chg="del">
          <ac:chgData name="Tyler Means" userId="da514406-0dcb-444b-9e1a-392376623bfa" providerId="ADAL" clId="{BF77E548-178C-4508-B08B-B8158D5263B3}" dt="2025-08-25T19:13:42.052" v="1200" actId="478"/>
          <ac:spMkLst>
            <pc:docMk/>
            <pc:sldMk cId="3014594513" sldId="274"/>
            <ac:spMk id="3" creationId="{DE55DAB0-FEBE-39F2-C49F-6D247F04BBA1}"/>
          </ac:spMkLst>
        </pc:spChg>
        <pc:spChg chg="add del mod">
          <ac:chgData name="Tyler Means" userId="da514406-0dcb-444b-9e1a-392376623bfa" providerId="ADAL" clId="{BF77E548-178C-4508-B08B-B8158D5263B3}" dt="2025-08-25T19:14:04.560" v="1206" actId="478"/>
          <ac:spMkLst>
            <pc:docMk/>
            <pc:sldMk cId="3014594513" sldId="274"/>
            <ac:spMk id="6" creationId="{6EE793DC-2DBB-6100-6AFA-8CCE4BD732B7}"/>
          </ac:spMkLst>
        </pc:spChg>
        <pc:spChg chg="add mod">
          <ac:chgData name="Tyler Means" userId="da514406-0dcb-444b-9e1a-392376623bfa" providerId="ADAL" clId="{BF77E548-178C-4508-B08B-B8158D5263B3}" dt="2025-08-25T19:14:52.013" v="1212" actId="33524"/>
          <ac:spMkLst>
            <pc:docMk/>
            <pc:sldMk cId="3014594513" sldId="274"/>
            <ac:spMk id="7" creationId="{E015D693-82E4-0DBA-B3FE-994E3D332F41}"/>
          </ac:spMkLst>
        </pc:spChg>
        <pc:picChg chg="add mod">
          <ac:chgData name="Tyler Means" userId="da514406-0dcb-444b-9e1a-392376623bfa" providerId="ADAL" clId="{BF77E548-178C-4508-B08B-B8158D5263B3}" dt="2025-08-25T19:14:41.272" v="1210" actId="1076"/>
          <ac:picMkLst>
            <pc:docMk/>
            <pc:sldMk cId="3014594513" sldId="274"/>
            <ac:picMk id="9" creationId="{3EA54595-C529-D45E-A1AF-BFF6D0C6608C}"/>
          </ac:picMkLst>
        </pc:picChg>
      </pc:sldChg>
      <pc:sldChg chg="addSp delSp modSp new mod setBg">
        <pc:chgData name="Tyler Means" userId="da514406-0dcb-444b-9e1a-392376623bfa" providerId="ADAL" clId="{BF77E548-178C-4508-B08B-B8158D5263B3}" dt="2025-08-25T17:46:16.829" v="533" actId="255"/>
        <pc:sldMkLst>
          <pc:docMk/>
          <pc:sldMk cId="1954462663" sldId="275"/>
        </pc:sldMkLst>
        <pc:spChg chg="mod">
          <ac:chgData name="Tyler Means" userId="da514406-0dcb-444b-9e1a-392376623bfa" providerId="ADAL" clId="{BF77E548-178C-4508-B08B-B8158D5263B3}" dt="2025-08-25T17:44:32.952" v="491" actId="2711"/>
          <ac:spMkLst>
            <pc:docMk/>
            <pc:sldMk cId="1954462663" sldId="275"/>
            <ac:spMk id="2" creationId="{0B96C6AD-AC6C-8996-DCE9-21C38B9915BF}"/>
          </ac:spMkLst>
        </pc:spChg>
        <pc:spChg chg="del mod">
          <ac:chgData name="Tyler Means" userId="da514406-0dcb-444b-9e1a-392376623bfa" providerId="ADAL" clId="{BF77E548-178C-4508-B08B-B8158D5263B3}" dt="2025-08-25T17:33:24.357" v="121"/>
          <ac:spMkLst>
            <pc:docMk/>
            <pc:sldMk cId="1954462663" sldId="275"/>
            <ac:spMk id="3" creationId="{66FA447A-316D-F615-335A-B7B5D7414069}"/>
          </ac:spMkLst>
        </pc:spChg>
        <pc:spChg chg="add mod">
          <ac:chgData name="Tyler Means" userId="da514406-0dcb-444b-9e1a-392376623bfa" providerId="ADAL" clId="{BF77E548-178C-4508-B08B-B8158D5263B3}" dt="2025-08-25T17:46:16.829" v="533" actId="255"/>
          <ac:spMkLst>
            <pc:docMk/>
            <pc:sldMk cId="1954462663" sldId="275"/>
            <ac:spMk id="5" creationId="{618B87F9-FCD5-7CE7-B8BE-2917EB702F6A}"/>
          </ac:spMkLst>
        </pc:spChg>
        <pc:spChg chg="add del">
          <ac:chgData name="Tyler Means" userId="da514406-0dcb-444b-9e1a-392376623bfa" providerId="ADAL" clId="{BF77E548-178C-4508-B08B-B8158D5263B3}" dt="2025-08-25T17:41:10.929" v="390" actId="26606"/>
          <ac:spMkLst>
            <pc:docMk/>
            <pc:sldMk cId="1954462663" sldId="275"/>
            <ac:spMk id="8" creationId="{09588DA8-065E-4F6F-8EFD-43104AB2E0CF}"/>
          </ac:spMkLst>
        </pc:spChg>
        <pc:spChg chg="add del">
          <ac:chgData name="Tyler Means" userId="da514406-0dcb-444b-9e1a-392376623bfa" providerId="ADAL" clId="{BF77E548-178C-4508-B08B-B8158D5263B3}" dt="2025-08-25T17:41:10.929" v="390" actId="26606"/>
          <ac:spMkLst>
            <pc:docMk/>
            <pc:sldMk cId="1954462663" sldId="275"/>
            <ac:spMk id="10" creationId="{C4285719-470E-454C-AF62-8323075F1F5B}"/>
          </ac:spMkLst>
        </pc:spChg>
        <pc:spChg chg="add del">
          <ac:chgData name="Tyler Means" userId="da514406-0dcb-444b-9e1a-392376623bfa" providerId="ADAL" clId="{BF77E548-178C-4508-B08B-B8158D5263B3}" dt="2025-08-25T17:41:10.929" v="390" actId="26606"/>
          <ac:spMkLst>
            <pc:docMk/>
            <pc:sldMk cId="1954462663" sldId="275"/>
            <ac:spMk id="12" creationId="{CD9FE4EF-C4D8-49A0-B2FF-81D8DB7D8A24}"/>
          </ac:spMkLst>
        </pc:spChg>
        <pc:spChg chg="add del">
          <ac:chgData name="Tyler Means" userId="da514406-0dcb-444b-9e1a-392376623bfa" providerId="ADAL" clId="{BF77E548-178C-4508-B08B-B8158D5263B3}" dt="2025-08-25T17:41:10.929" v="390" actId="26606"/>
          <ac:spMkLst>
            <pc:docMk/>
            <pc:sldMk cId="1954462663" sldId="275"/>
            <ac:spMk id="14" creationId="{4300840D-0A0B-4512-BACA-B439D5B9C57C}"/>
          </ac:spMkLst>
        </pc:spChg>
        <pc:spChg chg="add del">
          <ac:chgData name="Tyler Means" userId="da514406-0dcb-444b-9e1a-392376623bfa" providerId="ADAL" clId="{BF77E548-178C-4508-B08B-B8158D5263B3}" dt="2025-08-25T17:41:10.929" v="390" actId="26606"/>
          <ac:spMkLst>
            <pc:docMk/>
            <pc:sldMk cId="1954462663" sldId="275"/>
            <ac:spMk id="16" creationId="{D2B78728-A580-49A7-84F9-6EF6F583ADE0}"/>
          </ac:spMkLst>
        </pc:spChg>
        <pc:spChg chg="add">
          <ac:chgData name="Tyler Means" userId="da514406-0dcb-444b-9e1a-392376623bfa" providerId="ADAL" clId="{BF77E548-178C-4508-B08B-B8158D5263B3}" dt="2025-08-25T17:32:52.648" v="119" actId="26606"/>
          <ac:spMkLst>
            <pc:docMk/>
            <pc:sldMk cId="1954462663" sldId="275"/>
            <ac:spMk id="18" creationId="{38FAA1A1-D861-433F-88FA-1E9D6FD31D11}"/>
          </ac:spMkLst>
        </pc:spChg>
        <pc:spChg chg="add">
          <ac:chgData name="Tyler Means" userId="da514406-0dcb-444b-9e1a-392376623bfa" providerId="ADAL" clId="{BF77E548-178C-4508-B08B-B8158D5263B3}" dt="2025-08-25T17:32:52.648" v="119" actId="26606"/>
          <ac:spMkLst>
            <pc:docMk/>
            <pc:sldMk cId="1954462663" sldId="275"/>
            <ac:spMk id="20" creationId="{8D71EDA1-87BF-4D5D-AB79-F346FD19278A}"/>
          </ac:spMkLst>
        </pc:spChg>
        <pc:spChg chg="add">
          <ac:chgData name="Tyler Means" userId="da514406-0dcb-444b-9e1a-392376623bfa" providerId="ADAL" clId="{BF77E548-178C-4508-B08B-B8158D5263B3}" dt="2025-08-25T17:41:10.929" v="390" actId="26606"/>
          <ac:spMkLst>
            <pc:docMk/>
            <pc:sldMk cId="1954462663" sldId="275"/>
            <ac:spMk id="29" creationId="{4300840D-0A0B-4512-BACA-B439D5B9C57C}"/>
          </ac:spMkLst>
        </pc:spChg>
        <pc:spChg chg="add">
          <ac:chgData name="Tyler Means" userId="da514406-0dcb-444b-9e1a-392376623bfa" providerId="ADAL" clId="{BF77E548-178C-4508-B08B-B8158D5263B3}" dt="2025-08-25T17:41:10.929" v="390" actId="26606"/>
          <ac:spMkLst>
            <pc:docMk/>
            <pc:sldMk cId="1954462663" sldId="275"/>
            <ac:spMk id="31" creationId="{D2B78728-A580-49A7-84F9-6EF6F583ADE0}"/>
          </ac:spMkLst>
        </pc:spChg>
        <pc:spChg chg="add">
          <ac:chgData name="Tyler Means" userId="da514406-0dcb-444b-9e1a-392376623bfa" providerId="ADAL" clId="{BF77E548-178C-4508-B08B-B8158D5263B3}" dt="2025-08-25T17:41:10.929" v="390" actId="26606"/>
          <ac:spMkLst>
            <pc:docMk/>
            <pc:sldMk cId="1954462663" sldId="275"/>
            <ac:spMk id="33" creationId="{38FAA1A1-D861-433F-88FA-1E9D6FD31D11}"/>
          </ac:spMkLst>
        </pc:spChg>
        <pc:spChg chg="add">
          <ac:chgData name="Tyler Means" userId="da514406-0dcb-444b-9e1a-392376623bfa" providerId="ADAL" clId="{BF77E548-178C-4508-B08B-B8158D5263B3}" dt="2025-08-25T17:41:10.929" v="390" actId="26606"/>
          <ac:spMkLst>
            <pc:docMk/>
            <pc:sldMk cId="1954462663" sldId="275"/>
            <ac:spMk id="35" creationId="{8D71EDA1-87BF-4D5D-AB79-F346FD19278A}"/>
          </ac:spMkLst>
        </pc:spChg>
        <pc:picChg chg="add mod">
          <ac:chgData name="Tyler Means" userId="da514406-0dcb-444b-9e1a-392376623bfa" providerId="ADAL" clId="{BF77E548-178C-4508-B08B-B8158D5263B3}" dt="2025-08-25T17:33:02.369" v="120"/>
          <ac:picMkLst>
            <pc:docMk/>
            <pc:sldMk cId="1954462663" sldId="275"/>
            <ac:picMk id="4" creationId="{C89881A6-9FB8-5CE5-0F16-987416D24EDC}"/>
          </ac:picMkLst>
        </pc:picChg>
      </pc:sldChg>
      <pc:sldChg chg="addSp delSp modSp new mod ord setBg">
        <pc:chgData name="Tyler Means" userId="da514406-0dcb-444b-9e1a-392376623bfa" providerId="ADAL" clId="{BF77E548-178C-4508-B08B-B8158D5263B3}" dt="2025-08-25T17:46:53.552" v="537" actId="2711"/>
        <pc:sldMkLst>
          <pc:docMk/>
          <pc:sldMk cId="3114716790" sldId="276"/>
        </pc:sldMkLst>
        <pc:spChg chg="mod">
          <ac:chgData name="Tyler Means" userId="da514406-0dcb-444b-9e1a-392376623bfa" providerId="ADAL" clId="{BF77E548-178C-4508-B08B-B8158D5263B3}" dt="2025-08-25T17:37:47.196" v="163" actId="26606"/>
          <ac:spMkLst>
            <pc:docMk/>
            <pc:sldMk cId="3114716790" sldId="276"/>
            <ac:spMk id="2" creationId="{840A3CD2-9185-6A86-748B-FA60410DC9C2}"/>
          </ac:spMkLst>
        </pc:spChg>
        <pc:spChg chg="del">
          <ac:chgData name="Tyler Means" userId="da514406-0dcb-444b-9e1a-392376623bfa" providerId="ADAL" clId="{BF77E548-178C-4508-B08B-B8158D5263B3}" dt="2025-08-25T17:36:26.391" v="143"/>
          <ac:spMkLst>
            <pc:docMk/>
            <pc:sldMk cId="3114716790" sldId="276"/>
            <ac:spMk id="3" creationId="{76276428-9294-598F-C09B-8E5E1C56A95A}"/>
          </ac:spMkLst>
        </pc:spChg>
        <pc:spChg chg="add del">
          <ac:chgData name="Tyler Means" userId="da514406-0dcb-444b-9e1a-392376623bfa" providerId="ADAL" clId="{BF77E548-178C-4508-B08B-B8158D5263B3}" dt="2025-08-25T17:37:47.196" v="163" actId="26606"/>
          <ac:spMkLst>
            <pc:docMk/>
            <pc:sldMk cId="3114716790" sldId="276"/>
            <ac:spMk id="9" creationId="{A8384FB5-9ADC-4DDC-881B-597D56F5B15D}"/>
          </ac:spMkLst>
        </pc:spChg>
        <pc:spChg chg="add del">
          <ac:chgData name="Tyler Means" userId="da514406-0dcb-444b-9e1a-392376623bfa" providerId="ADAL" clId="{BF77E548-178C-4508-B08B-B8158D5263B3}" dt="2025-08-25T17:37:47.196" v="163" actId="26606"/>
          <ac:spMkLst>
            <pc:docMk/>
            <pc:sldMk cId="3114716790" sldId="276"/>
            <ac:spMk id="11" creationId="{91E5A9A7-95C6-4F4F-B00E-C82E07FE62EF}"/>
          </ac:spMkLst>
        </pc:spChg>
        <pc:spChg chg="add del">
          <ac:chgData name="Tyler Means" userId="da514406-0dcb-444b-9e1a-392376623bfa" providerId="ADAL" clId="{BF77E548-178C-4508-B08B-B8158D5263B3}" dt="2025-08-25T17:37:47.196" v="163" actId="26606"/>
          <ac:spMkLst>
            <pc:docMk/>
            <pc:sldMk cId="3114716790" sldId="276"/>
            <ac:spMk id="13" creationId="{D07DD2DE-F619-49DD-B5E7-03A290FF4ED1}"/>
          </ac:spMkLst>
        </pc:spChg>
        <pc:spChg chg="add del">
          <ac:chgData name="Tyler Means" userId="da514406-0dcb-444b-9e1a-392376623bfa" providerId="ADAL" clId="{BF77E548-178C-4508-B08B-B8158D5263B3}" dt="2025-08-25T17:37:47.196" v="163" actId="26606"/>
          <ac:spMkLst>
            <pc:docMk/>
            <pc:sldMk cId="3114716790" sldId="276"/>
            <ac:spMk id="15" creationId="{85149191-5F60-4A28-AAFF-039F96B0F3EC}"/>
          </ac:spMkLst>
        </pc:spChg>
        <pc:spChg chg="add del">
          <ac:chgData name="Tyler Means" userId="da514406-0dcb-444b-9e1a-392376623bfa" providerId="ADAL" clId="{BF77E548-178C-4508-B08B-B8158D5263B3}" dt="2025-08-25T17:37:47.196" v="163" actId="26606"/>
          <ac:spMkLst>
            <pc:docMk/>
            <pc:sldMk cId="3114716790" sldId="276"/>
            <ac:spMk id="17" creationId="{F8260ED5-17F7-4158-B241-D51DD4CF1B7E}"/>
          </ac:spMkLst>
        </pc:spChg>
        <pc:spChg chg="mod">
          <ac:chgData name="Tyler Means" userId="da514406-0dcb-444b-9e1a-392376623bfa" providerId="ADAL" clId="{BF77E548-178C-4508-B08B-B8158D5263B3}" dt="2025-08-25T17:46:53.552" v="537" actId="2711"/>
          <ac:spMkLst>
            <pc:docMk/>
            <pc:sldMk cId="3114716790" sldId="276"/>
            <ac:spMk id="21" creationId="{324B3110-9C02-638C-447C-38CC04A530B1}"/>
          </ac:spMkLst>
        </pc:spChg>
        <pc:spChg chg="add">
          <ac:chgData name="Tyler Means" userId="da514406-0dcb-444b-9e1a-392376623bfa" providerId="ADAL" clId="{BF77E548-178C-4508-B08B-B8158D5263B3}" dt="2025-08-25T17:37:47.196" v="163" actId="26606"/>
          <ac:spMkLst>
            <pc:docMk/>
            <pc:sldMk cId="3114716790" sldId="276"/>
            <ac:spMk id="26" creationId="{CD9FE4EF-C4D8-49A0-B2FF-81D8DB7D8A24}"/>
          </ac:spMkLst>
        </pc:spChg>
        <pc:spChg chg="add">
          <ac:chgData name="Tyler Means" userId="da514406-0dcb-444b-9e1a-392376623bfa" providerId="ADAL" clId="{BF77E548-178C-4508-B08B-B8158D5263B3}" dt="2025-08-25T17:37:47.196" v="163" actId="26606"/>
          <ac:spMkLst>
            <pc:docMk/>
            <pc:sldMk cId="3114716790" sldId="276"/>
            <ac:spMk id="28" creationId="{4300840D-0A0B-4512-BACA-B439D5B9C57C}"/>
          </ac:spMkLst>
        </pc:spChg>
        <pc:spChg chg="add">
          <ac:chgData name="Tyler Means" userId="da514406-0dcb-444b-9e1a-392376623bfa" providerId="ADAL" clId="{BF77E548-178C-4508-B08B-B8158D5263B3}" dt="2025-08-25T17:37:47.196" v="163" actId="26606"/>
          <ac:spMkLst>
            <pc:docMk/>
            <pc:sldMk cId="3114716790" sldId="276"/>
            <ac:spMk id="30" creationId="{D2B78728-A580-49A7-84F9-6EF6F583ADE0}"/>
          </ac:spMkLst>
        </pc:spChg>
        <pc:spChg chg="add">
          <ac:chgData name="Tyler Means" userId="da514406-0dcb-444b-9e1a-392376623bfa" providerId="ADAL" clId="{BF77E548-178C-4508-B08B-B8158D5263B3}" dt="2025-08-25T17:37:47.196" v="163" actId="26606"/>
          <ac:spMkLst>
            <pc:docMk/>
            <pc:sldMk cId="3114716790" sldId="276"/>
            <ac:spMk id="32" creationId="{38FAA1A1-D861-433F-88FA-1E9D6FD31D11}"/>
          </ac:spMkLst>
        </pc:spChg>
        <pc:picChg chg="add mod">
          <ac:chgData name="Tyler Means" userId="da514406-0dcb-444b-9e1a-392376623bfa" providerId="ADAL" clId="{BF77E548-178C-4508-B08B-B8158D5263B3}" dt="2025-08-25T17:37:38.084" v="162" actId="1076"/>
          <ac:picMkLst>
            <pc:docMk/>
            <pc:sldMk cId="3114716790" sldId="276"/>
            <ac:picMk id="4" creationId="{56A7B1F3-463E-8C51-BEF5-40E06AF8921F}"/>
          </ac:picMkLst>
        </pc:picChg>
        <pc:picChg chg="add mod">
          <ac:chgData name="Tyler Means" userId="da514406-0dcb-444b-9e1a-392376623bfa" providerId="ADAL" clId="{BF77E548-178C-4508-B08B-B8158D5263B3}" dt="2025-08-25T17:41:22.281" v="391"/>
          <ac:picMkLst>
            <pc:docMk/>
            <pc:sldMk cId="3114716790" sldId="276"/>
            <ac:picMk id="5" creationId="{2D7A9902-3DFC-6E88-091F-E5DEE4084FF5}"/>
          </ac:picMkLst>
        </pc:picChg>
      </pc:sldChg>
      <pc:sldChg chg="addSp delSp modSp new mod setBg">
        <pc:chgData name="Tyler Means" userId="da514406-0dcb-444b-9e1a-392376623bfa" providerId="ADAL" clId="{BF77E548-178C-4508-B08B-B8158D5263B3}" dt="2025-08-25T17:59:14.473" v="696" actId="1076"/>
        <pc:sldMkLst>
          <pc:docMk/>
          <pc:sldMk cId="2298204927" sldId="277"/>
        </pc:sldMkLst>
        <pc:spChg chg="mod">
          <ac:chgData name="Tyler Means" userId="da514406-0dcb-444b-9e1a-392376623bfa" providerId="ADAL" clId="{BF77E548-178C-4508-B08B-B8158D5263B3}" dt="2025-08-25T17:59:09.329" v="695" actId="14100"/>
          <ac:spMkLst>
            <pc:docMk/>
            <pc:sldMk cId="2298204927" sldId="277"/>
            <ac:spMk id="2" creationId="{06F80324-B7B2-05EA-F9C5-1EAC3A147ABF}"/>
          </ac:spMkLst>
        </pc:spChg>
        <pc:spChg chg="del mod">
          <ac:chgData name="Tyler Means" userId="da514406-0dcb-444b-9e1a-392376623bfa" providerId="ADAL" clId="{BF77E548-178C-4508-B08B-B8158D5263B3}" dt="2025-08-25T17:57:27.807" v="674"/>
          <ac:spMkLst>
            <pc:docMk/>
            <pc:sldMk cId="2298204927" sldId="277"/>
            <ac:spMk id="3" creationId="{1A6A3E08-555C-BAFA-5986-92AE477B4A98}"/>
          </ac:spMkLst>
        </pc:spChg>
        <pc:spChg chg="add del">
          <ac:chgData name="Tyler Means" userId="da514406-0dcb-444b-9e1a-392376623bfa" providerId="ADAL" clId="{BF77E548-178C-4508-B08B-B8158D5263B3}" dt="2025-08-25T17:57:55.128" v="677" actId="478"/>
          <ac:spMkLst>
            <pc:docMk/>
            <pc:sldMk cId="2298204927" sldId="277"/>
            <ac:spMk id="8" creationId="{EB1B8CC1-601B-C466-C5E2-319FD84C1E31}"/>
          </ac:spMkLst>
        </pc:spChg>
        <pc:spChg chg="add del">
          <ac:chgData name="Tyler Means" userId="da514406-0dcb-444b-9e1a-392376623bfa" providerId="ADAL" clId="{BF77E548-178C-4508-B08B-B8158D5263B3}" dt="2025-08-25T17:57:58.176" v="678" actId="26606"/>
          <ac:spMkLst>
            <pc:docMk/>
            <pc:sldMk cId="2298204927" sldId="277"/>
            <ac:spMk id="11" creationId="{1B15ED52-F352-441B-82BF-E0EA34836D08}"/>
          </ac:spMkLst>
        </pc:spChg>
        <pc:spChg chg="add del">
          <ac:chgData name="Tyler Means" userId="da514406-0dcb-444b-9e1a-392376623bfa" providerId="ADAL" clId="{BF77E548-178C-4508-B08B-B8158D5263B3}" dt="2025-08-25T17:57:58.176" v="678" actId="26606"/>
          <ac:spMkLst>
            <pc:docMk/>
            <pc:sldMk cId="2298204927" sldId="277"/>
            <ac:spMk id="13" creationId="{3B2E3793-BFE6-45A2-9B7B-E18844431C99}"/>
          </ac:spMkLst>
        </pc:spChg>
        <pc:spChg chg="add del">
          <ac:chgData name="Tyler Means" userId="da514406-0dcb-444b-9e1a-392376623bfa" providerId="ADAL" clId="{BF77E548-178C-4508-B08B-B8158D5263B3}" dt="2025-08-25T17:57:58.176" v="678" actId="26606"/>
          <ac:spMkLst>
            <pc:docMk/>
            <pc:sldMk cId="2298204927" sldId="277"/>
            <ac:spMk id="15" creationId="{BC4C4868-CB8F-4AF9-9CDB-8108F2C19B67}"/>
          </ac:spMkLst>
        </pc:spChg>
        <pc:spChg chg="add del">
          <ac:chgData name="Tyler Means" userId="da514406-0dcb-444b-9e1a-392376623bfa" providerId="ADAL" clId="{BF77E548-178C-4508-B08B-B8158D5263B3}" dt="2025-08-25T17:57:58.176" v="678" actId="26606"/>
          <ac:spMkLst>
            <pc:docMk/>
            <pc:sldMk cId="2298204927" sldId="277"/>
            <ac:spMk id="17" creationId="{375E0459-6403-40CD-989D-56A4407CA12E}"/>
          </ac:spMkLst>
        </pc:spChg>
        <pc:spChg chg="add del">
          <ac:chgData name="Tyler Means" userId="da514406-0dcb-444b-9e1a-392376623bfa" providerId="ADAL" clId="{BF77E548-178C-4508-B08B-B8158D5263B3}" dt="2025-08-25T17:57:58.176" v="678" actId="26606"/>
          <ac:spMkLst>
            <pc:docMk/>
            <pc:sldMk cId="2298204927" sldId="277"/>
            <ac:spMk id="19" creationId="{53E5B1A8-3AC9-4BD1-9BBC-78CA94F2D1BA}"/>
          </ac:spMkLst>
        </pc:spChg>
        <pc:spChg chg="add">
          <ac:chgData name="Tyler Means" userId="da514406-0dcb-444b-9e1a-392376623bfa" providerId="ADAL" clId="{BF77E548-178C-4508-B08B-B8158D5263B3}" dt="2025-08-25T17:57:58.176" v="678" actId="26606"/>
          <ac:spMkLst>
            <pc:docMk/>
            <pc:sldMk cId="2298204927" sldId="277"/>
            <ac:spMk id="24" creationId="{A8384FB5-9ADC-4DDC-881B-597D56F5B15D}"/>
          </ac:spMkLst>
        </pc:spChg>
        <pc:spChg chg="add">
          <ac:chgData name="Tyler Means" userId="da514406-0dcb-444b-9e1a-392376623bfa" providerId="ADAL" clId="{BF77E548-178C-4508-B08B-B8158D5263B3}" dt="2025-08-25T17:57:58.176" v="678" actId="26606"/>
          <ac:spMkLst>
            <pc:docMk/>
            <pc:sldMk cId="2298204927" sldId="277"/>
            <ac:spMk id="26" creationId="{1199E1B1-A8C0-4FE8-A5A8-1CB41D69F857}"/>
          </ac:spMkLst>
        </pc:spChg>
        <pc:spChg chg="add">
          <ac:chgData name="Tyler Means" userId="da514406-0dcb-444b-9e1a-392376623bfa" providerId="ADAL" clId="{BF77E548-178C-4508-B08B-B8158D5263B3}" dt="2025-08-25T17:57:58.176" v="678" actId="26606"/>
          <ac:spMkLst>
            <pc:docMk/>
            <pc:sldMk cId="2298204927" sldId="277"/>
            <ac:spMk id="28" creationId="{84A8DE83-DE75-4B41-9DB4-A7EC0B0DEC0B}"/>
          </ac:spMkLst>
        </pc:spChg>
        <pc:spChg chg="add">
          <ac:chgData name="Tyler Means" userId="da514406-0dcb-444b-9e1a-392376623bfa" providerId="ADAL" clId="{BF77E548-178C-4508-B08B-B8158D5263B3}" dt="2025-08-25T17:57:58.176" v="678" actId="26606"/>
          <ac:spMkLst>
            <pc:docMk/>
            <pc:sldMk cId="2298204927" sldId="277"/>
            <ac:spMk id="30" creationId="{A7009A0A-BEF5-4EAC-AF15-E4F9F002E239}"/>
          </ac:spMkLst>
        </pc:spChg>
        <pc:picChg chg="add mod">
          <ac:chgData name="Tyler Means" userId="da514406-0dcb-444b-9e1a-392376623bfa" providerId="ADAL" clId="{BF77E548-178C-4508-B08B-B8158D5263B3}" dt="2025-08-25T17:59:14.473" v="696" actId="1076"/>
          <ac:picMkLst>
            <pc:docMk/>
            <pc:sldMk cId="2298204927" sldId="277"/>
            <ac:picMk id="4" creationId="{D5E44FCD-676A-1FA8-2255-FDC4BEF25FB7}"/>
          </ac:picMkLst>
        </pc:picChg>
        <pc:picChg chg="add mod">
          <ac:chgData name="Tyler Means" userId="da514406-0dcb-444b-9e1a-392376623bfa" providerId="ADAL" clId="{BF77E548-178C-4508-B08B-B8158D5263B3}" dt="2025-08-25T17:58:11.280" v="681"/>
          <ac:picMkLst>
            <pc:docMk/>
            <pc:sldMk cId="2298204927" sldId="277"/>
            <ac:picMk id="5" creationId="{A30B5454-CF50-EBA7-070E-DB78139EF65A}"/>
          </ac:picMkLst>
        </pc:picChg>
      </pc:sldChg>
      <pc:sldChg chg="addSp delSp modSp new mod setBg modNotesTx">
        <pc:chgData name="Tyler Means" userId="da514406-0dcb-444b-9e1a-392376623bfa" providerId="ADAL" clId="{BF77E548-178C-4508-B08B-B8158D5263B3}" dt="2025-08-25T19:12:07.179" v="1159"/>
        <pc:sldMkLst>
          <pc:docMk/>
          <pc:sldMk cId="1215062466" sldId="278"/>
        </pc:sldMkLst>
        <pc:spChg chg="mod">
          <ac:chgData name="Tyler Means" userId="da514406-0dcb-444b-9e1a-392376623bfa" providerId="ADAL" clId="{BF77E548-178C-4508-B08B-B8158D5263B3}" dt="2025-08-25T19:10:42.993" v="1146" actId="14100"/>
          <ac:spMkLst>
            <pc:docMk/>
            <pc:sldMk cId="1215062466" sldId="278"/>
            <ac:spMk id="2" creationId="{671B9804-6934-14DA-4520-94919293A311}"/>
          </ac:spMkLst>
        </pc:spChg>
        <pc:spChg chg="del mod">
          <ac:chgData name="Tyler Means" userId="da514406-0dcb-444b-9e1a-392376623bfa" providerId="ADAL" clId="{BF77E548-178C-4508-B08B-B8158D5263B3}" dt="2025-08-25T19:11:11.973" v="1150" actId="478"/>
          <ac:spMkLst>
            <pc:docMk/>
            <pc:sldMk cId="1215062466" sldId="278"/>
            <ac:spMk id="3" creationId="{073EEF93-1069-4033-FEBC-E4A4126B5620}"/>
          </ac:spMkLst>
        </pc:spChg>
        <pc:spChg chg="add mod">
          <ac:chgData name="Tyler Means" userId="da514406-0dcb-444b-9e1a-392376623bfa" providerId="ADAL" clId="{BF77E548-178C-4508-B08B-B8158D5263B3}" dt="2025-08-25T19:11:50.474" v="1157" actId="1076"/>
          <ac:spMkLst>
            <pc:docMk/>
            <pc:sldMk cId="1215062466" sldId="278"/>
            <ac:spMk id="4" creationId="{BC1DF784-0F68-8B83-D41D-1D6B94EA71E7}"/>
          </ac:spMkLst>
        </pc:spChg>
        <pc:spChg chg="add">
          <ac:chgData name="Tyler Means" userId="da514406-0dcb-444b-9e1a-392376623bfa" providerId="ADAL" clId="{BF77E548-178C-4508-B08B-B8158D5263B3}" dt="2025-08-25T19:10:11.356" v="1092" actId="26606"/>
          <ac:spMkLst>
            <pc:docMk/>
            <pc:sldMk cId="1215062466" sldId="278"/>
            <ac:spMk id="8" creationId="{1B15ED52-F352-441B-82BF-E0EA34836D08}"/>
          </ac:spMkLst>
        </pc:spChg>
        <pc:spChg chg="add">
          <ac:chgData name="Tyler Means" userId="da514406-0dcb-444b-9e1a-392376623bfa" providerId="ADAL" clId="{BF77E548-178C-4508-B08B-B8158D5263B3}" dt="2025-08-25T19:10:11.356" v="1092" actId="26606"/>
          <ac:spMkLst>
            <pc:docMk/>
            <pc:sldMk cId="1215062466" sldId="278"/>
            <ac:spMk id="10" creationId="{3B2E3793-BFE6-45A2-9B7B-E18844431C99}"/>
          </ac:spMkLst>
        </pc:spChg>
        <pc:spChg chg="add">
          <ac:chgData name="Tyler Means" userId="da514406-0dcb-444b-9e1a-392376623bfa" providerId="ADAL" clId="{BF77E548-178C-4508-B08B-B8158D5263B3}" dt="2025-08-25T19:10:11.356" v="1092" actId="26606"/>
          <ac:spMkLst>
            <pc:docMk/>
            <pc:sldMk cId="1215062466" sldId="278"/>
            <ac:spMk id="12" creationId="{BC4C4868-CB8F-4AF9-9CDB-8108F2C19B67}"/>
          </ac:spMkLst>
        </pc:spChg>
        <pc:spChg chg="add">
          <ac:chgData name="Tyler Means" userId="da514406-0dcb-444b-9e1a-392376623bfa" providerId="ADAL" clId="{BF77E548-178C-4508-B08B-B8158D5263B3}" dt="2025-08-25T19:10:11.356" v="1092" actId="26606"/>
          <ac:spMkLst>
            <pc:docMk/>
            <pc:sldMk cId="1215062466" sldId="278"/>
            <ac:spMk id="14" creationId="{375E0459-6403-40CD-989D-56A4407CA12E}"/>
          </ac:spMkLst>
        </pc:spChg>
        <pc:spChg chg="add">
          <ac:chgData name="Tyler Means" userId="da514406-0dcb-444b-9e1a-392376623bfa" providerId="ADAL" clId="{BF77E548-178C-4508-B08B-B8158D5263B3}" dt="2025-08-25T19:10:11.356" v="1092" actId="26606"/>
          <ac:spMkLst>
            <pc:docMk/>
            <pc:sldMk cId="1215062466" sldId="278"/>
            <ac:spMk id="16" creationId="{53E5B1A8-3AC9-4BD1-9BBC-78CA94F2D1BA}"/>
          </ac:spMkLst>
        </pc:spChg>
        <pc:picChg chg="add mod">
          <ac:chgData name="Tyler Means" userId="da514406-0dcb-444b-9e1a-392376623bfa" providerId="ADAL" clId="{BF77E548-178C-4508-B08B-B8158D5263B3}" dt="2025-08-25T19:11:54.208" v="1158" actId="1076"/>
          <ac:picMkLst>
            <pc:docMk/>
            <pc:sldMk cId="1215062466" sldId="278"/>
            <ac:picMk id="5" creationId="{6A049B99-0A9B-A7AB-A148-440A6EF9053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5FA32-A223-47E3-BBD7-B7B8DEB6A4AD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0162A-9A68-4836-91C2-18D4188B6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928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input.com/wp/solutions/expand-your-reach/" TargetMode="External"/><Relationship Id="rId7" Type="http://schemas.openxmlformats.org/officeDocument/2006/relationships/hyperlink" Target="https://publicinput.com/wp/solutions/increase-representation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publicinput.com/wp/solutions/proactively-engage-residents/" TargetMode="External"/><Relationship Id="rId5" Type="http://schemas.openxmlformats.org/officeDocument/2006/relationships/hyperlink" Target="https://publicinput.com/wp/solutions/centralize-work/" TargetMode="External"/><Relationship Id="rId4" Type="http://schemas.openxmlformats.org/officeDocument/2006/relationships/hyperlink" Target="https://publicinput.com/wp/solutions/hear-from-more-residents/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 analytics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0162A-9A68-4836-91C2-18D4188B646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215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0162A-9A68-4836-91C2-18D4188B646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332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NorthStar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Having ample number of operators to provide frequent and safe transit services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Doubling Down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Removed routes with low ridership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Removed routes with a high cost/ride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Found opportunities to interline/merge routes and work shifts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0162A-9A68-4836-91C2-18D4188B646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388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0162A-9A68-4836-91C2-18D4188B646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411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Hard data helps tell the story. Validates/disproves your perspective and the community experience.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0162A-9A68-4836-91C2-18D4188B646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807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300"/>
              <a:buFont typeface="Libre Franklin Light"/>
              <a:buChar char="●"/>
            </a:pPr>
            <a:r>
              <a:rPr lang="en-US" sz="1200" b="1" u="sng" dirty="0">
                <a:solidFill>
                  <a:srgbClr val="0395FF"/>
                </a:solidFill>
                <a:latin typeface="Libre Franklin"/>
                <a:ea typeface="Libre Franklin"/>
                <a:cs typeface="Libre Franklin"/>
                <a:sym typeface="Libre Frankli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Expand Your Reach</a:t>
            </a:r>
            <a:r>
              <a:rPr lang="en-US" sz="1200" dirty="0">
                <a:solidFill>
                  <a:srgbClr val="333333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: increase awareness, improve access, and drive engagement</a:t>
            </a: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300"/>
              <a:buFont typeface="Libre Franklin Light"/>
              <a:buChar char="●"/>
            </a:pPr>
            <a:r>
              <a:rPr lang="en-US" sz="1200" b="1" u="sng" dirty="0">
                <a:solidFill>
                  <a:srgbClr val="0395FF"/>
                </a:solidFill>
                <a:latin typeface="Libre Franklin"/>
                <a:ea typeface="Libre Franklin"/>
                <a:cs typeface="Libre Franklin"/>
                <a:sym typeface="Libre Frankli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Hear From More Residents</a:t>
            </a:r>
            <a:r>
              <a:rPr lang="en-US" sz="1200" dirty="0">
                <a:solidFill>
                  <a:srgbClr val="333333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: start getting more diverse perspectives.</a:t>
            </a: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300"/>
              <a:buFont typeface="Libre Franklin Light"/>
              <a:buChar char="●"/>
            </a:pPr>
            <a:r>
              <a:rPr lang="en-US" sz="1200" b="1" u="sng" dirty="0">
                <a:solidFill>
                  <a:srgbClr val="0395FF"/>
                </a:solidFill>
                <a:latin typeface="Libre Franklin"/>
                <a:ea typeface="Libre Franklin"/>
                <a:cs typeface="Libre Franklin"/>
                <a:sym typeface="Libre Franklin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Centralize Your Work</a:t>
            </a:r>
            <a:r>
              <a:rPr lang="en-US" sz="1200" dirty="0">
                <a:solidFill>
                  <a:srgbClr val="333333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: effectively collect, organize, and use your data.</a:t>
            </a: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300"/>
              <a:buFont typeface="Libre Franklin Light"/>
              <a:buChar char="●"/>
            </a:pPr>
            <a:r>
              <a:rPr lang="en-US" sz="1200" b="1" u="sng" dirty="0">
                <a:solidFill>
                  <a:srgbClr val="0395FF"/>
                </a:solidFill>
                <a:latin typeface="Libre Franklin"/>
                <a:ea typeface="Libre Franklin"/>
                <a:cs typeface="Libre Franklin"/>
                <a:sym typeface="Libre Franklin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Proactively Engage Residents</a:t>
            </a:r>
            <a:r>
              <a:rPr lang="en-US" sz="1200" dirty="0">
                <a:solidFill>
                  <a:srgbClr val="333333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: build trust, strengthen relationships, and encourage participation.</a:t>
            </a: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300"/>
              <a:buFont typeface="Libre Franklin Light"/>
              <a:buChar char="●"/>
            </a:pPr>
            <a:r>
              <a:rPr lang="en-US" sz="1200" b="1" u="sng" dirty="0">
                <a:solidFill>
                  <a:srgbClr val="0395FF"/>
                </a:solidFill>
                <a:latin typeface="Libre Franklin"/>
                <a:ea typeface="Libre Franklin"/>
                <a:cs typeface="Libre Franklin"/>
                <a:sym typeface="Libre Franklin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Increase Representation</a:t>
            </a:r>
            <a:r>
              <a:rPr lang="en-US" sz="1200" dirty="0">
                <a:solidFill>
                  <a:srgbClr val="333333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: demonstrate the broad and representative involvement of your community.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0162A-9A68-4836-91C2-18D4188B646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3129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NorthStar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Ensure that the service delivered meets the expectations, and hopefully desires, of customer base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0162A-9A68-4836-91C2-18D4188B646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627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Addressing the concern that traditional engagement often amplifies the loudest voices, while data-driven approaches consolidate diverse inputs over time, revealing trends and gaps that inform equitable service design.</a:t>
            </a: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Libre Franklin Light"/>
              <a:ea typeface="Libre Franklin Light"/>
              <a:cs typeface="Libre Franklin Light"/>
              <a:sym typeface="Libre Franklin Ligh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0162A-9A68-4836-91C2-18D4188B646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64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29ED1-B8ED-B980-D48E-12401B143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CE454F-6FA2-E0D0-78C6-76379869D3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408CD-0051-115B-7BDC-D4A336ECC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8F1EE-BC2D-4CC2-9223-8B3928C953BB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C8626-13E7-5EF8-C766-2A2B47923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0D88C8-92F6-B095-D87B-6817B2DB2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99FAB-661B-4F20-A755-4AD01298F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126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8DB59-0CFF-6B4E-CE72-CC71C1321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2DBEA3-D341-3FBF-ED77-81F1B75B95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3377E-005F-B59D-363F-8CBCB3FDD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8F1EE-BC2D-4CC2-9223-8B3928C953BB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4F6B90-DC36-5C70-2083-93FA62BC4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D9DD47-6BF4-CF98-3660-0D713A6E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99FAB-661B-4F20-A755-4AD01298F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604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08E3A2-EC09-D951-28A6-C6D94A0EF4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9BC297-6092-C57B-833D-E07FF02DE6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8EC4DD-2470-8A97-2E20-BA96F7539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8F1EE-BC2D-4CC2-9223-8B3928C953BB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389C4-1C55-59F1-BA8F-9B62AC490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68927-FE60-C16E-EA9F-D0E669DFD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99FAB-661B-4F20-A755-4AD01298F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967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F04AB-703B-582A-8067-DC48288EA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E36AA-23CB-0F56-4402-6DEE67E41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843877-0E31-3826-A63C-67C18F344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8F1EE-BC2D-4CC2-9223-8B3928C953BB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DEDDA8-F2BB-E8EB-E34F-004D76314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075BD-CF7A-0F88-6F84-EEF14FF0D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99FAB-661B-4F20-A755-4AD01298F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639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E714A-7605-18F6-295A-9332AC988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298022-2EA5-11EA-5728-E0BDEB1ED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972A98-879A-E625-02C1-6CE1F72AB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8F1EE-BC2D-4CC2-9223-8B3928C953BB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A4BAD0-ED2E-60EF-CD96-62A006BF8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CE60C6-2A53-1D78-CEAD-FFFC59CB3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99FAB-661B-4F20-A755-4AD01298F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625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A7229-10E2-85D0-5EE9-6EF0DC36A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9FAE6-38AC-53CC-D045-0C806223BF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BCE2A2-1134-44DA-CB11-C61F50F945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A8AC59-40AA-3F26-CA4E-F06B44732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8F1EE-BC2D-4CC2-9223-8B3928C953BB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05CD4D-4811-CFE3-5183-6461A81DD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1A5C51-BAB8-CDB1-152F-16D378CBB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99FAB-661B-4F20-A755-4AD01298F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554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4262C-70B6-2D70-CE78-B4C642F42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08126D-30FA-B54E-583C-45CEEECB15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31FED9-1B86-4ED5-60C5-A5C2DCAEBA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3E0D81-EB93-1BB7-2929-7316975A76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A1835B-FADB-3DBF-1841-09FE31811B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AE6EC6-BE40-608C-0810-07BC62E8F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8F1EE-BC2D-4CC2-9223-8B3928C953BB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602536-F235-FA6F-8308-A0CF05D82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2BF3EB-4983-4B64-AB62-76A8713CF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99FAB-661B-4F20-A755-4AD01298F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962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38C29-3C0A-65B1-0F78-86A625EC7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DE6998-5A38-8A4C-7C73-970AD9785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8F1EE-BC2D-4CC2-9223-8B3928C953BB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AA660D-8EDF-F77D-383E-82D567857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8AAB60-4D07-E444-4F9A-7ACB56654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99FAB-661B-4F20-A755-4AD01298F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800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D32799-7D47-AE43-0D56-6313019B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8F1EE-BC2D-4CC2-9223-8B3928C953BB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6FA3D4-6509-17E2-E450-5FA7AE0E9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9D173F-8B0C-07A8-B4E4-F3F79499A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99FAB-661B-4F20-A755-4AD01298F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217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992D3-15C0-E055-FA26-A9A571A4F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39B59-8D32-3375-1AC7-8D508C924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38E477-C71B-7E0F-12BF-6045C454A2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3E9C34-125E-B749-842C-C52C9F47D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8F1EE-BC2D-4CC2-9223-8B3928C953BB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487213-FFC5-C963-E69A-E19A53691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2AD381-1B40-2756-9193-441092BB6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99FAB-661B-4F20-A755-4AD01298F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205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38561-FC34-84F5-381A-229A49A85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971721-AA73-5360-1FB3-1DE9E5AEAD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C3E48C-FBF2-4ED1-B4DC-E0C07D5EB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1D1D9C-9D19-7558-E749-9114216AB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8F1EE-BC2D-4CC2-9223-8B3928C953BB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25BDAA-9BD3-E27B-65D7-D01E9E66F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FDAF3A-B248-53DD-DD1C-447F2A525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99FAB-661B-4F20-A755-4AD01298F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567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9E91A0-9D3E-31C2-4A6C-82A96175B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82169A-32CF-00E7-0877-C5EEEEFE8F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C26276-E9F9-CE05-B352-08391E77A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28F1EE-BC2D-4CC2-9223-8B3928C953BB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7DCCE-5BA0-278A-B233-CC31FD2E2F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446C8-3A40-8CEF-4DEC-9586B3777D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799FAB-661B-4F20-A755-4AD01298F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470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A61CEA-A8AC-051B-C7CD-0A4395015E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en-US" sz="4800" dirty="0">
                <a:solidFill>
                  <a:srgbClr val="FFFFFF"/>
                </a:solidFill>
                <a:latin typeface="Montserrat SemiBold" panose="00000700000000000000" pitchFamily="2" charset="0"/>
              </a:rPr>
              <a:t>Transit Data: </a:t>
            </a:r>
            <a:br>
              <a:rPr lang="en-US" sz="4800" dirty="0">
                <a:solidFill>
                  <a:srgbClr val="FFFFFF"/>
                </a:solidFill>
                <a:latin typeface="Montserrat SemiBold" panose="00000700000000000000" pitchFamily="2" charset="0"/>
              </a:rPr>
            </a:br>
            <a:r>
              <a:rPr lang="en-US" sz="4800" dirty="0">
                <a:solidFill>
                  <a:srgbClr val="FFFFFF"/>
                </a:solidFill>
                <a:latin typeface="Montserrat SemiBold" panose="00000700000000000000" pitchFamily="2" charset="0"/>
              </a:rPr>
              <a:t>Transparency and Optimization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AD0C9D-B334-7D88-3A59-806AF1482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latin typeface="Montserrat SemiBold" panose="00000700000000000000" pitchFamily="2" charset="0"/>
              </a:rPr>
              <a:t>2025 Midwest Transit Conference</a:t>
            </a:r>
          </a:p>
          <a:p>
            <a:pPr algn="l"/>
            <a:r>
              <a:rPr lang="en-US" sz="2000" dirty="0">
                <a:latin typeface="Montserrat SemiBold" panose="00000700000000000000" pitchFamily="2" charset="0"/>
              </a:rPr>
              <a:t>September 4,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CA129E-3913-A03F-A681-7294B08C1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4463" y="4398682"/>
            <a:ext cx="3147359" cy="2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649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F80324-B7B2-05EA-F9C5-1EAC3A147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2" y="248038"/>
            <a:ext cx="10640635" cy="11592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Montserrat SemiBold" panose="00000700000000000000" pitchFamily="2" charset="0"/>
              </a:rPr>
              <a:t>Mapping How Community Data is Gathered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5E44FCD-676A-1FA8-2255-FDC4BEF25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650" y="1822348"/>
            <a:ext cx="10488697" cy="41430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0B5454-CF50-EBA7-070E-DB78139EF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7869" y="6354595"/>
            <a:ext cx="3507461" cy="34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204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F2D7A6-B738-41AD-BBBE-59099BF22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991" y="968518"/>
            <a:ext cx="3501833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  <a:latin typeface="Montserrat SemiBold" panose="00000700000000000000" pitchFamily="2" charset="0"/>
              </a:rPr>
              <a:t>Hard Data helps tell the Story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88D416-59D0-9583-0CA1-D09FAC987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7869" y="6354595"/>
            <a:ext cx="3507461" cy="3443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F203A1-0FDB-9719-55B4-89E0DEA3F3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5603" y="274274"/>
            <a:ext cx="6035563" cy="592125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77314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D57868-7A68-BB7D-1F5B-5E716D350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Montserrat SemiBold" panose="00000700000000000000" pitchFamily="2" charset="0"/>
              </a:rPr>
              <a:t>All About Building Trust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A1C019-4597-CD23-A663-B282E07ED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7869" y="6354595"/>
            <a:ext cx="3507461" cy="344337"/>
          </a:xfrm>
          <a:prstGeom prst="rect">
            <a:avLst/>
          </a:prstGeom>
        </p:spPr>
      </p:pic>
      <p:sp>
        <p:nvSpPr>
          <p:cNvPr id="7" name="Google Shape;1113;p155">
            <a:extLst>
              <a:ext uri="{FF2B5EF4-FFF2-40B4-BE49-F238E27FC236}">
                <a16:creationId xmlns:a16="http://schemas.microsoft.com/office/drawing/2014/main" id="{4D50ADAE-79C6-73D6-1855-BDD80BBC6F53}"/>
              </a:ext>
            </a:extLst>
          </p:cNvPr>
          <p:cNvSpPr txBox="1">
            <a:spLocks/>
          </p:cNvSpPr>
          <p:nvPr/>
        </p:nvSpPr>
        <p:spPr>
          <a:xfrm>
            <a:off x="1030376" y="2743498"/>
            <a:ext cx="3573900" cy="2970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Libre Franklin Light"/>
              <a:buNone/>
              <a:defRPr sz="1900" b="0" i="0" u="none" strike="noStrike" cap="none">
                <a:solidFill>
                  <a:schemeClr val="lt2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Franklin Light"/>
              <a:buNone/>
              <a:defRPr sz="1400" b="0" i="0" u="none" strike="noStrike" cap="none">
                <a:solidFill>
                  <a:schemeClr val="dk1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Franklin Light"/>
              <a:buNone/>
              <a:defRPr sz="1400" b="0" i="0" u="none" strike="noStrike" cap="none">
                <a:solidFill>
                  <a:schemeClr val="dk1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Franklin Light"/>
              <a:buNone/>
              <a:defRPr sz="1400" b="0" i="0" u="none" strike="noStrike" cap="none">
                <a:solidFill>
                  <a:schemeClr val="dk1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Franklin Light"/>
              <a:buNone/>
              <a:defRPr sz="1400" b="0" i="0" u="none" strike="noStrike" cap="none">
                <a:solidFill>
                  <a:schemeClr val="dk1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Franklin Light"/>
              <a:buNone/>
              <a:defRPr sz="1400" b="0" i="0" u="none" strike="noStrike" cap="none">
                <a:solidFill>
                  <a:schemeClr val="dk1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Franklin Light"/>
              <a:buNone/>
              <a:defRPr sz="1400" b="0" i="0" u="none" strike="noStrike" cap="none">
                <a:solidFill>
                  <a:schemeClr val="dk1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Franklin Light"/>
              <a:buNone/>
              <a:defRPr sz="1400" b="0" i="0" u="none" strike="noStrike" cap="none">
                <a:solidFill>
                  <a:schemeClr val="dk1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Franklin Light"/>
              <a:buNone/>
              <a:defRPr sz="1400" b="0" i="0" u="none" strike="noStrike" cap="none">
                <a:solidFill>
                  <a:schemeClr val="dk1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7C1D"/>
              </a:buClr>
              <a:buSzPts val="1900"/>
              <a:buFont typeface="Libre Franklin Light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re Franklin" pitchFamily="2" charset="0"/>
                <a:ea typeface="Libre Franklin"/>
                <a:cs typeface="Libre Franklin"/>
                <a:sym typeface="Libre Franklin"/>
              </a:rPr>
              <a:t>As communities grow and evolve, so do the needs and expectations of their residents.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FF7C1D"/>
              </a:buClr>
              <a:buSzPts val="1900"/>
              <a:buFont typeface="Libre Franklin Light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re Franklin" pitchFamily="2" charset="0"/>
                <a:sym typeface="Libre Franklin Light"/>
              </a:rPr>
              <a:t>Keeping up requires relationship building and engagement</a:t>
            </a:r>
          </a:p>
        </p:txBody>
      </p:sp>
      <p:sp>
        <p:nvSpPr>
          <p:cNvPr id="9" name="Google Shape;1114;p155">
            <a:extLst>
              <a:ext uri="{FF2B5EF4-FFF2-40B4-BE49-F238E27FC236}">
                <a16:creationId xmlns:a16="http://schemas.microsoft.com/office/drawing/2014/main" id="{72D8954D-B8FF-7F13-C1F4-82C8DB4CAACE}"/>
              </a:ext>
            </a:extLst>
          </p:cNvPr>
          <p:cNvSpPr txBox="1"/>
          <p:nvPr/>
        </p:nvSpPr>
        <p:spPr>
          <a:xfrm>
            <a:off x="6810326" y="2793286"/>
            <a:ext cx="4017600" cy="2416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2000" kern="0" dirty="0">
                <a:solidFill>
                  <a:srgbClr val="33333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THE OPPORTUNITY</a:t>
            </a:r>
            <a:endParaRPr sz="2000" kern="0" dirty="0">
              <a:solidFill>
                <a:srgbClr val="33333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457200" indent="-323850">
              <a:lnSpc>
                <a:spcPct val="115000"/>
              </a:lnSpc>
              <a:spcBef>
                <a:spcPts val="1200"/>
              </a:spcBef>
              <a:buClr>
                <a:srgbClr val="333333"/>
              </a:buClr>
              <a:buSzPts val="1500"/>
              <a:buFont typeface="Libre Franklin Light"/>
              <a:buChar char="●"/>
            </a:pPr>
            <a:r>
              <a:rPr lang="en" sz="2000" kern="0" dirty="0">
                <a:solidFill>
                  <a:srgbClr val="333333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Expand Awareness</a:t>
            </a:r>
            <a:endParaRPr sz="2000" kern="0" dirty="0">
              <a:solidFill>
                <a:srgbClr val="333333"/>
              </a:solidFill>
              <a:latin typeface="Libre Franklin Light"/>
              <a:ea typeface="Libre Franklin Light"/>
              <a:cs typeface="Libre Franklin Light"/>
              <a:sym typeface="Libre Franklin Light"/>
            </a:endParaRPr>
          </a:p>
          <a:p>
            <a:pPr marL="457200" indent="-323850">
              <a:lnSpc>
                <a:spcPct val="115000"/>
              </a:lnSpc>
              <a:buClr>
                <a:srgbClr val="333333"/>
              </a:buClr>
              <a:buSzPts val="1500"/>
              <a:buFont typeface="Libre Franklin Light"/>
              <a:buChar char="●"/>
            </a:pPr>
            <a:r>
              <a:rPr lang="en" sz="2000" kern="0" dirty="0">
                <a:solidFill>
                  <a:srgbClr val="333333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Proactively Engage Riders</a:t>
            </a:r>
            <a:endParaRPr sz="2000" kern="0" dirty="0">
              <a:solidFill>
                <a:srgbClr val="333333"/>
              </a:solidFill>
              <a:latin typeface="Libre Franklin Light"/>
              <a:ea typeface="Libre Franklin Light"/>
              <a:cs typeface="Libre Franklin Light"/>
              <a:sym typeface="Libre Franklin Light"/>
            </a:endParaRPr>
          </a:p>
          <a:p>
            <a:pPr marL="457200" indent="-323850">
              <a:lnSpc>
                <a:spcPct val="115000"/>
              </a:lnSpc>
              <a:buClr>
                <a:srgbClr val="333333"/>
              </a:buClr>
              <a:buSzPts val="1500"/>
              <a:buFont typeface="Libre Franklin Light"/>
              <a:buChar char="●"/>
            </a:pPr>
            <a:r>
              <a:rPr lang="en" sz="2000" kern="0" dirty="0">
                <a:solidFill>
                  <a:srgbClr val="333333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Streamline Internal Efforts</a:t>
            </a:r>
            <a:endParaRPr sz="2000" kern="0" dirty="0">
              <a:solidFill>
                <a:srgbClr val="333333"/>
              </a:solidFill>
              <a:latin typeface="Libre Franklin Light"/>
              <a:ea typeface="Libre Franklin Light"/>
              <a:cs typeface="Libre Franklin Light"/>
              <a:sym typeface="Libre Franklin Light"/>
            </a:endParaRPr>
          </a:p>
          <a:p>
            <a:pPr marL="457200" indent="-323850">
              <a:lnSpc>
                <a:spcPct val="115000"/>
              </a:lnSpc>
              <a:buClr>
                <a:srgbClr val="333333"/>
              </a:buClr>
              <a:buSzPts val="1500"/>
              <a:buFont typeface="Libre Franklin Light"/>
              <a:buChar char="●"/>
            </a:pPr>
            <a:r>
              <a:rPr lang="en" sz="2000" kern="0" dirty="0">
                <a:solidFill>
                  <a:srgbClr val="333333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Increase Representation</a:t>
            </a:r>
            <a:endParaRPr sz="2000" kern="0" dirty="0">
              <a:solidFill>
                <a:srgbClr val="333333"/>
              </a:solidFill>
              <a:latin typeface="Libre Franklin Light"/>
              <a:ea typeface="Libre Franklin Light"/>
              <a:cs typeface="Libre Franklin Light"/>
              <a:sym typeface="Libre Franklin Light"/>
            </a:endParaRPr>
          </a:p>
          <a:p>
            <a:pPr marL="457200" indent="-323850">
              <a:lnSpc>
                <a:spcPct val="115000"/>
              </a:lnSpc>
              <a:buClr>
                <a:srgbClr val="333333"/>
              </a:buClr>
              <a:buSzPts val="1500"/>
              <a:buFont typeface="Libre Franklin Light"/>
              <a:buChar char="●"/>
            </a:pPr>
            <a:r>
              <a:rPr lang="en" sz="2000" kern="0" dirty="0">
                <a:solidFill>
                  <a:srgbClr val="333333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Defend Tough Decisions</a:t>
            </a:r>
            <a:endParaRPr sz="2000" kern="0" dirty="0">
              <a:solidFill>
                <a:srgbClr val="333333"/>
              </a:solidFill>
              <a:latin typeface="Libre Franklin Light"/>
              <a:ea typeface="Libre Franklin Light"/>
              <a:cs typeface="Libre Franklin Light"/>
              <a:sym typeface="Libre Franklin Light"/>
            </a:endParaRPr>
          </a:p>
        </p:txBody>
      </p:sp>
    </p:spTree>
    <p:extLst>
      <p:ext uri="{BB962C8B-B14F-4D97-AF65-F5344CB8AC3E}">
        <p14:creationId xmlns:p14="http://schemas.microsoft.com/office/powerpoint/2010/main" val="1252596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BB51BC-2BC7-894A-1C3B-982D3A818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Don’t Recreate the Wheel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46C851-B157-A3AE-2A85-ACC710EC49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7869" y="6354595"/>
            <a:ext cx="3507461" cy="344337"/>
          </a:xfrm>
          <a:prstGeom prst="rect">
            <a:avLst/>
          </a:prstGeom>
        </p:spPr>
      </p:pic>
      <p:sp>
        <p:nvSpPr>
          <p:cNvPr id="6" name="Google Shape;1136;p158">
            <a:extLst>
              <a:ext uri="{FF2B5EF4-FFF2-40B4-BE49-F238E27FC236}">
                <a16:creationId xmlns:a16="http://schemas.microsoft.com/office/drawing/2014/main" id="{813B0D5F-7B4F-80B4-B98B-A1FA47BBB33C}"/>
              </a:ext>
            </a:extLst>
          </p:cNvPr>
          <p:cNvSpPr txBox="1">
            <a:spLocks/>
          </p:cNvSpPr>
          <p:nvPr/>
        </p:nvSpPr>
        <p:spPr>
          <a:xfrm>
            <a:off x="8214336" y="511388"/>
            <a:ext cx="3510942" cy="332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Libre Franklin Light"/>
              <a:buNone/>
              <a:defRPr sz="1900" b="0" i="0" u="none" strike="noStrike" cap="none">
                <a:solidFill>
                  <a:schemeClr val="lt2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Franklin Light"/>
              <a:buNone/>
              <a:defRPr sz="1400" b="0" i="0" u="none" strike="noStrike" cap="none">
                <a:solidFill>
                  <a:schemeClr val="dk1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Franklin Light"/>
              <a:buNone/>
              <a:defRPr sz="1400" b="0" i="0" u="none" strike="noStrike" cap="none">
                <a:solidFill>
                  <a:schemeClr val="dk1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Franklin Light"/>
              <a:buNone/>
              <a:defRPr sz="1400" b="0" i="0" u="none" strike="noStrike" cap="none">
                <a:solidFill>
                  <a:schemeClr val="dk1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Franklin Light"/>
              <a:buNone/>
              <a:defRPr sz="1400" b="0" i="0" u="none" strike="noStrike" cap="none">
                <a:solidFill>
                  <a:schemeClr val="dk1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Franklin Light"/>
              <a:buNone/>
              <a:defRPr sz="1400" b="0" i="0" u="none" strike="noStrike" cap="none">
                <a:solidFill>
                  <a:schemeClr val="dk1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Franklin Light"/>
              <a:buNone/>
              <a:defRPr sz="1400" b="0" i="0" u="none" strike="noStrike" cap="none">
                <a:solidFill>
                  <a:schemeClr val="dk1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Franklin Light"/>
              <a:buNone/>
              <a:defRPr sz="1400" b="0" i="0" u="none" strike="noStrike" cap="none">
                <a:solidFill>
                  <a:schemeClr val="dk1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Franklin Light"/>
              <a:buNone/>
              <a:defRPr sz="1400" b="0" i="0" u="none" strike="noStrike" cap="none">
                <a:solidFill>
                  <a:schemeClr val="dk1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7C1D"/>
              </a:buClr>
              <a:buSzPts val="1900"/>
              <a:buFont typeface="Libre Franklin Light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Libre Franklin Light"/>
                <a:sym typeface="Libre Franklin Light"/>
              </a:rPr>
              <a:t>You don’t need to wait for a project or the next survey to start.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FF7C1D"/>
              </a:buClr>
              <a:buSzPts val="1900"/>
              <a:buFont typeface="Libre Franklin Light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Libre Franklin Light"/>
                <a:sym typeface="Libre Franklin Light"/>
              </a:rPr>
              <a:t>Look for ways to become a data-driven organization by integrating existing workflows through technology.</a:t>
            </a:r>
          </a:p>
        </p:txBody>
      </p:sp>
      <p:sp>
        <p:nvSpPr>
          <p:cNvPr id="7" name="Google Shape;1137;p158">
            <a:extLst>
              <a:ext uri="{FF2B5EF4-FFF2-40B4-BE49-F238E27FC236}">
                <a16:creationId xmlns:a16="http://schemas.microsoft.com/office/drawing/2014/main" id="{55CB1DC6-A18B-0D48-428C-E7413E14DC13}"/>
              </a:ext>
            </a:extLst>
          </p:cNvPr>
          <p:cNvSpPr txBox="1"/>
          <p:nvPr/>
        </p:nvSpPr>
        <p:spPr>
          <a:xfrm>
            <a:off x="4504548" y="3802971"/>
            <a:ext cx="4037839" cy="2723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2000" kern="0" dirty="0">
                <a:solidFill>
                  <a:srgbClr val="33333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CENTRALIZE AND STORE INFORMATION</a:t>
            </a:r>
            <a:endParaRPr sz="2000" kern="0" dirty="0">
              <a:solidFill>
                <a:srgbClr val="33333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457200" indent="-323850">
              <a:lnSpc>
                <a:spcPct val="115000"/>
              </a:lnSpc>
              <a:spcBef>
                <a:spcPts val="1200"/>
              </a:spcBef>
              <a:buClr>
                <a:srgbClr val="333333"/>
              </a:buClr>
              <a:buSzPts val="1500"/>
              <a:buFont typeface="Libre Franklin Light"/>
              <a:buChar char="●"/>
            </a:pPr>
            <a:r>
              <a:rPr lang="en" sz="2000" kern="0" dirty="0">
                <a:solidFill>
                  <a:srgbClr val="333333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Communications</a:t>
            </a:r>
            <a:endParaRPr sz="2000" kern="0" dirty="0">
              <a:solidFill>
                <a:srgbClr val="333333"/>
              </a:solidFill>
              <a:latin typeface="Libre Franklin Light"/>
              <a:ea typeface="Libre Franklin Light"/>
              <a:cs typeface="Libre Franklin Light"/>
              <a:sym typeface="Libre Franklin Light"/>
            </a:endParaRPr>
          </a:p>
          <a:p>
            <a:pPr marL="457200" indent="-323850">
              <a:lnSpc>
                <a:spcPct val="115000"/>
              </a:lnSpc>
              <a:buClr>
                <a:srgbClr val="333333"/>
              </a:buClr>
              <a:buSzPts val="1500"/>
              <a:buFont typeface="Libre Franklin Light"/>
              <a:buChar char="●"/>
            </a:pPr>
            <a:r>
              <a:rPr lang="en" sz="2000" kern="0" dirty="0">
                <a:solidFill>
                  <a:srgbClr val="333333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Engagement/Planning</a:t>
            </a:r>
            <a:endParaRPr sz="2000" kern="0" dirty="0">
              <a:solidFill>
                <a:srgbClr val="333333"/>
              </a:solidFill>
              <a:latin typeface="Libre Franklin Light"/>
              <a:ea typeface="Libre Franklin Light"/>
              <a:cs typeface="Libre Franklin Light"/>
              <a:sym typeface="Libre Franklin Light"/>
            </a:endParaRPr>
          </a:p>
          <a:p>
            <a:pPr marL="457200" indent="-323850">
              <a:lnSpc>
                <a:spcPct val="115000"/>
              </a:lnSpc>
              <a:buClr>
                <a:srgbClr val="333333"/>
              </a:buClr>
              <a:buSzPts val="1500"/>
              <a:buFont typeface="Libre Franklin Light"/>
              <a:buChar char="●"/>
            </a:pPr>
            <a:r>
              <a:rPr lang="en" sz="2000" kern="0" dirty="0">
                <a:solidFill>
                  <a:srgbClr val="333333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Customer Service</a:t>
            </a:r>
            <a:endParaRPr sz="2000" kern="0" dirty="0">
              <a:solidFill>
                <a:srgbClr val="333333"/>
              </a:solidFill>
              <a:latin typeface="Libre Franklin Light"/>
              <a:ea typeface="Libre Franklin Light"/>
              <a:cs typeface="Libre Franklin Light"/>
              <a:sym typeface="Libre Franklin Light"/>
            </a:endParaRPr>
          </a:p>
          <a:p>
            <a:pPr marL="457200" indent="-323850">
              <a:lnSpc>
                <a:spcPct val="115000"/>
              </a:lnSpc>
              <a:buClr>
                <a:srgbClr val="333333"/>
              </a:buClr>
              <a:buSzPts val="1500"/>
              <a:buFont typeface="Libre Franklin Light"/>
              <a:buChar char="●"/>
            </a:pPr>
            <a:r>
              <a:rPr lang="en" sz="2000" kern="0" dirty="0">
                <a:solidFill>
                  <a:srgbClr val="333333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Board Meetings</a:t>
            </a:r>
            <a:endParaRPr sz="2000" kern="0" dirty="0">
              <a:solidFill>
                <a:srgbClr val="333333"/>
              </a:solidFill>
              <a:latin typeface="Libre Franklin Light"/>
              <a:ea typeface="Libre Franklin Light"/>
              <a:cs typeface="Libre Franklin Light"/>
              <a:sym typeface="Libre Franklin Light"/>
            </a:endParaRPr>
          </a:p>
          <a:p>
            <a:pPr marL="457200" indent="-323850">
              <a:lnSpc>
                <a:spcPct val="115000"/>
              </a:lnSpc>
              <a:buClr>
                <a:srgbClr val="333333"/>
              </a:buClr>
              <a:buSzPts val="1500"/>
              <a:buFont typeface="Libre Franklin Light"/>
              <a:buChar char="●"/>
            </a:pPr>
            <a:r>
              <a:rPr lang="en" sz="2000" kern="0" dirty="0">
                <a:solidFill>
                  <a:srgbClr val="333333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rPr>
              <a:t>Mobile Apps</a:t>
            </a:r>
            <a:endParaRPr sz="2000" kern="0" dirty="0">
              <a:solidFill>
                <a:srgbClr val="333333"/>
              </a:solidFill>
              <a:latin typeface="Libre Franklin Light"/>
              <a:ea typeface="Libre Franklin Light"/>
              <a:cs typeface="Libre Franklin Light"/>
              <a:sym typeface="Libre Franklin Ligh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89F2D1-413E-D67E-4A8C-69F546838B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7634" y="1589039"/>
            <a:ext cx="1653683" cy="62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24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1B9804-6934-14DA-4520-94919293A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832" y="278535"/>
            <a:ext cx="10456225" cy="1033669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FFFFFF"/>
                </a:solidFill>
                <a:latin typeface="Montserrat SemiBold" panose="00000700000000000000" pitchFamily="2" charset="0"/>
              </a:rPr>
              <a:t>Build a System of Record to See Beyond the Survey</a:t>
            </a:r>
          </a:p>
        </p:txBody>
      </p:sp>
      <p:sp>
        <p:nvSpPr>
          <p:cNvPr id="4" name="Google Shape;1143;p159">
            <a:extLst>
              <a:ext uri="{FF2B5EF4-FFF2-40B4-BE49-F238E27FC236}">
                <a16:creationId xmlns:a16="http://schemas.microsoft.com/office/drawing/2014/main" id="{BC1DF784-0F68-8B83-D41D-1D6B94EA71E7}"/>
              </a:ext>
            </a:extLst>
          </p:cNvPr>
          <p:cNvSpPr txBox="1">
            <a:spLocks/>
          </p:cNvSpPr>
          <p:nvPr/>
        </p:nvSpPr>
        <p:spPr>
          <a:xfrm>
            <a:off x="1236564" y="2599691"/>
            <a:ext cx="3572941" cy="3123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Libre Franklin Light"/>
              <a:buNone/>
              <a:defRPr sz="1900" b="0" i="0" u="none" strike="noStrike" cap="none">
                <a:solidFill>
                  <a:schemeClr val="lt2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Franklin Light"/>
              <a:buNone/>
              <a:defRPr sz="1400" b="0" i="0" u="none" strike="noStrike" cap="none">
                <a:solidFill>
                  <a:schemeClr val="dk1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Franklin Light"/>
              <a:buNone/>
              <a:defRPr sz="1400" b="0" i="0" u="none" strike="noStrike" cap="none">
                <a:solidFill>
                  <a:schemeClr val="dk1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Franklin Light"/>
              <a:buNone/>
              <a:defRPr sz="1400" b="0" i="0" u="none" strike="noStrike" cap="none">
                <a:solidFill>
                  <a:schemeClr val="dk1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Franklin Light"/>
              <a:buNone/>
              <a:defRPr sz="1400" b="0" i="0" u="none" strike="noStrike" cap="none">
                <a:solidFill>
                  <a:schemeClr val="dk1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Franklin Light"/>
              <a:buNone/>
              <a:defRPr sz="1400" b="0" i="0" u="none" strike="noStrike" cap="none">
                <a:solidFill>
                  <a:schemeClr val="dk1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Franklin Light"/>
              <a:buNone/>
              <a:defRPr sz="1400" b="0" i="0" u="none" strike="noStrike" cap="none">
                <a:solidFill>
                  <a:schemeClr val="dk1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Franklin Light"/>
              <a:buNone/>
              <a:defRPr sz="1400" b="0" i="0" u="none" strike="noStrike" cap="none">
                <a:solidFill>
                  <a:schemeClr val="dk1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Franklin Light"/>
              <a:buNone/>
              <a:defRPr sz="1400" b="0" i="0" u="none" strike="noStrike" cap="none">
                <a:solidFill>
                  <a:schemeClr val="dk1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7C1D"/>
              </a:buClr>
              <a:buSzPts val="1900"/>
              <a:buFont typeface="Libre Franklin Light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re Franklin Light"/>
                <a:sym typeface="Libre Franklin Light"/>
              </a:rPr>
              <a:t>When you do plan for a project, make sure you can tell the whole story.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F7C1D"/>
              </a:buClr>
              <a:buSzPts val="1900"/>
              <a:buFont typeface="Libre Franklin Light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re Franklin Light"/>
                <a:sym typeface="Libre Franklin Light"/>
              </a:rPr>
              <a:t>Store this data so that it compounds over time.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FF7C1D"/>
              </a:buClr>
              <a:buSzPts val="1900"/>
              <a:buFont typeface="Libre Franklin Light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re Franklin Light"/>
                <a:sym typeface="Libre Franklin Light"/>
              </a:rPr>
              <a:t>Aim for representing the community, not just ‘more’.</a:t>
            </a:r>
          </a:p>
        </p:txBody>
      </p:sp>
      <p:pic>
        <p:nvPicPr>
          <p:cNvPr id="5" name="Google Shape;1144;p159">
            <a:extLst>
              <a:ext uri="{FF2B5EF4-FFF2-40B4-BE49-F238E27FC236}">
                <a16:creationId xmlns:a16="http://schemas.microsoft.com/office/drawing/2014/main" id="{6A049B99-0A9B-A7AB-A148-440A6EF9053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5385" y="2433124"/>
            <a:ext cx="3699612" cy="34570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5062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D57868-7A68-BB7D-1F5B-5E716D350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FFFFFF"/>
                </a:solidFill>
                <a:latin typeface="Montserrat SemiBold" panose="00000700000000000000" pitchFamily="2" charset="0"/>
              </a:rPr>
              <a:t>Building Culture for Long-term Success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A1C019-4597-CD23-A663-B282E07ED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7869" y="6354595"/>
            <a:ext cx="3507461" cy="344337"/>
          </a:xfrm>
          <a:prstGeom prst="rect">
            <a:avLst/>
          </a:prstGeom>
        </p:spPr>
      </p:pic>
      <p:sp>
        <p:nvSpPr>
          <p:cNvPr id="7" name="Google Shape;1150;p160">
            <a:extLst>
              <a:ext uri="{FF2B5EF4-FFF2-40B4-BE49-F238E27FC236}">
                <a16:creationId xmlns:a16="http://schemas.microsoft.com/office/drawing/2014/main" id="{E015D693-82E4-0DBA-B3FE-994E3D332F41}"/>
              </a:ext>
            </a:extLst>
          </p:cNvPr>
          <p:cNvSpPr txBox="1">
            <a:spLocks/>
          </p:cNvSpPr>
          <p:nvPr/>
        </p:nvSpPr>
        <p:spPr>
          <a:xfrm>
            <a:off x="868443" y="2350657"/>
            <a:ext cx="3507460" cy="3465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Libre Franklin Light"/>
              <a:buNone/>
              <a:defRPr sz="1900" b="0" i="0" u="none" strike="noStrike" cap="none">
                <a:solidFill>
                  <a:schemeClr val="lt2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Franklin Light"/>
              <a:buNone/>
              <a:defRPr sz="1400" b="0" i="0" u="none" strike="noStrike" cap="none">
                <a:solidFill>
                  <a:schemeClr val="dk1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Franklin Light"/>
              <a:buNone/>
              <a:defRPr sz="1400" b="0" i="0" u="none" strike="noStrike" cap="none">
                <a:solidFill>
                  <a:schemeClr val="dk1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Franklin Light"/>
              <a:buNone/>
              <a:defRPr sz="1400" b="0" i="0" u="none" strike="noStrike" cap="none">
                <a:solidFill>
                  <a:schemeClr val="dk1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Franklin Light"/>
              <a:buNone/>
              <a:defRPr sz="1400" b="0" i="0" u="none" strike="noStrike" cap="none">
                <a:solidFill>
                  <a:schemeClr val="dk1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Franklin Light"/>
              <a:buNone/>
              <a:defRPr sz="1400" b="0" i="0" u="none" strike="noStrike" cap="none">
                <a:solidFill>
                  <a:schemeClr val="dk1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Franklin Light"/>
              <a:buNone/>
              <a:defRPr sz="1400" b="0" i="0" u="none" strike="noStrike" cap="none">
                <a:solidFill>
                  <a:schemeClr val="dk1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Franklin Light"/>
              <a:buNone/>
              <a:defRPr sz="1400" b="0" i="0" u="none" strike="noStrike" cap="none">
                <a:solidFill>
                  <a:schemeClr val="dk1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Franklin Light"/>
              <a:buNone/>
              <a:defRPr sz="1400" b="0" i="0" u="none" strike="noStrike" cap="none">
                <a:solidFill>
                  <a:schemeClr val="dk1"/>
                </a:solidFill>
                <a:latin typeface="Libre Franklin Light"/>
                <a:ea typeface="Libre Franklin Light"/>
                <a:cs typeface="Libre Franklin Light"/>
                <a:sym typeface="Libre Franklin Ligh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7C1D"/>
              </a:buClr>
              <a:buSzPts val="1900"/>
              <a:buFont typeface="Libre Franklin Light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re Franklin Light"/>
                <a:sym typeface="Libre Franklin Light"/>
              </a:rPr>
              <a:t>Public engagement is an ongoing process, and stems from a culture of transparency and curiosity.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FF7C1D"/>
              </a:buClr>
              <a:buSzPts val="1900"/>
              <a:buFont typeface="Libre Franklin Light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re Franklin Light"/>
                <a:sym typeface="Libre Franklin Light"/>
              </a:rPr>
              <a:t>Start small but stay consistent.</a:t>
            </a:r>
          </a:p>
        </p:txBody>
      </p:sp>
      <p:pic>
        <p:nvPicPr>
          <p:cNvPr id="9" name="Google Shape;1151;p160">
            <a:extLst>
              <a:ext uri="{FF2B5EF4-FFF2-40B4-BE49-F238E27FC236}">
                <a16:creationId xmlns:a16="http://schemas.microsoft.com/office/drawing/2014/main" id="{3EA54595-C529-D45E-A1AF-BFF6D0C6608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5123" y="2502318"/>
            <a:ext cx="6526877" cy="31622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4594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3C1CAB-4491-2616-22B3-9513A5588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Montserrat SemiBold" panose="00000700000000000000" pitchFamily="2" charset="0"/>
              </a:rPr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39ADB-81BF-7F78-340E-AD502A091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350" y="5158727"/>
            <a:ext cx="4191672" cy="1574512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2000" dirty="0">
                <a:latin typeface="Libre Franklin" pitchFamily="2" charset="0"/>
              </a:rPr>
              <a:t>Tyler Means, AICP</a:t>
            </a:r>
          </a:p>
          <a:p>
            <a:pPr marL="0" indent="0" algn="ctr">
              <a:buNone/>
            </a:pPr>
            <a:r>
              <a:rPr lang="en-US" sz="2000" dirty="0">
                <a:latin typeface="Libre Franklin" pitchFamily="2" charset="0"/>
              </a:rPr>
              <a:t>Chief Mobility &amp; Strategy Officer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EA96FA-DBFA-BFF0-F679-34E05D120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0493" y="4427043"/>
            <a:ext cx="3101503" cy="22952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24A927-DD1B-0EE5-94CC-544E9FDBC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100" y="1929204"/>
            <a:ext cx="3104762" cy="31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894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0A3CD2-9185-6A86-748B-FA60410DC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 dirty="0">
                <a:solidFill>
                  <a:srgbClr val="FFFFFF"/>
                </a:solidFill>
                <a:latin typeface="Montserrat SemiBold" panose="00000700000000000000" pitchFamily="2" charset="0"/>
              </a:rPr>
              <a:t>Who am I?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324B3110-9C02-638C-447C-38CC04A53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727" y="649480"/>
            <a:ext cx="3025303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Libre Franklin" pitchFamily="2" charset="0"/>
              </a:rPr>
              <a:t>Tyler Means, AICP</a:t>
            </a:r>
          </a:p>
          <a:p>
            <a:pPr marL="0" indent="0">
              <a:buNone/>
            </a:pPr>
            <a:r>
              <a:rPr lang="en-US" sz="2000" dirty="0">
                <a:latin typeface="Libre Franklin" pitchFamily="2" charset="0"/>
              </a:rPr>
              <a:t>Chief Mobility &amp; Strategy Officer</a:t>
            </a:r>
          </a:p>
          <a:p>
            <a:r>
              <a:rPr lang="en-US" sz="2000" dirty="0">
                <a:latin typeface="Libre Franklin" pitchFamily="2" charset="0"/>
              </a:rPr>
              <a:t>Oversee planning, scheduling, IT and mobility services</a:t>
            </a:r>
          </a:p>
          <a:p>
            <a:r>
              <a:rPr lang="en-US" sz="2000" dirty="0">
                <a:latin typeface="Libre Franklin" pitchFamily="2" charset="0"/>
              </a:rPr>
              <a:t>Passionate about mobility and community development</a:t>
            </a:r>
          </a:p>
          <a:p>
            <a:r>
              <a:rPr lang="en-US" sz="2000" dirty="0">
                <a:latin typeface="Libre Franklin" pitchFamily="2" charset="0"/>
              </a:rPr>
              <a:t>A Gemini that loves the beach</a:t>
            </a:r>
          </a:p>
        </p:txBody>
      </p:sp>
      <p:pic>
        <p:nvPicPr>
          <p:cNvPr id="4" name="Google Shape;900;p129">
            <a:extLst>
              <a:ext uri="{FF2B5EF4-FFF2-40B4-BE49-F238E27FC236}">
                <a16:creationId xmlns:a16="http://schemas.microsoft.com/office/drawing/2014/main" id="{56A7B1F3-463E-8C51-BEF5-40E06AF8921F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/>
          <a:srcRect l="30044" t="4389" r="26469" b="30382"/>
          <a:stretch/>
        </p:blipFill>
        <p:spPr>
          <a:xfrm>
            <a:off x="8109502" y="1624833"/>
            <a:ext cx="3615776" cy="36202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7A9902-3DFC-6E88-091F-E5DEE4084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7869" y="6354595"/>
            <a:ext cx="3507461" cy="34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716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DB748C-6AB1-1286-83A2-8538158CC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854" y="1593899"/>
            <a:ext cx="4230100" cy="3387497"/>
          </a:xfrm>
        </p:spPr>
        <p:txBody>
          <a:bodyPr anchor="b">
            <a:normAutofit fontScale="90000"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  <a:latin typeface="Montserrat SemiBold" panose="00000700000000000000" pitchFamily="2" charset="0"/>
              </a:rPr>
              <a:t>“If we have data, let’s look at data. If all we have are opinions, let’s go with mine.” – Jim Barksdale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DA77D-B9B8-0FCD-0279-0513C55F11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9792" y="2024012"/>
            <a:ext cx="5551015" cy="252727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Libre Franklin" pitchFamily="2" charset="0"/>
              </a:rPr>
              <a:t>Former CEO</a:t>
            </a:r>
          </a:p>
          <a:p>
            <a:r>
              <a:rPr lang="en-US" sz="2400" dirty="0">
                <a:latin typeface="Libre Franklin" pitchFamily="2" charset="0"/>
              </a:rPr>
              <a:t>McCaw Cellular/AT&amp;T</a:t>
            </a:r>
          </a:p>
          <a:p>
            <a:r>
              <a:rPr lang="en-US" sz="2400" dirty="0">
                <a:latin typeface="Libre Franklin" pitchFamily="2" charset="0"/>
              </a:rPr>
              <a:t>Netscape</a:t>
            </a:r>
          </a:p>
          <a:p>
            <a:pPr marL="0" indent="0">
              <a:buNone/>
            </a:pPr>
            <a:r>
              <a:rPr lang="en-US" sz="2400" dirty="0">
                <a:latin typeface="Libre Franklin" pitchFamily="2" charset="0"/>
              </a:rPr>
              <a:t>Former COO/VP</a:t>
            </a:r>
          </a:p>
          <a:p>
            <a:r>
              <a:rPr lang="en-US" sz="2400" dirty="0">
                <a:latin typeface="Libre Franklin" pitchFamily="2" charset="0"/>
              </a:rPr>
              <a:t>FedEx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813351-B29A-135E-522A-22280CA96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7869" y="6354595"/>
            <a:ext cx="3507461" cy="344337"/>
          </a:xfrm>
          <a:prstGeom prst="rect">
            <a:avLst/>
          </a:prstGeom>
        </p:spPr>
      </p:pic>
      <p:pic>
        <p:nvPicPr>
          <p:cNvPr id="1026" name="Picture 2" descr="James L. | SOE">
            <a:extLst>
              <a:ext uri="{FF2B5EF4-FFF2-40B4-BE49-F238E27FC236}">
                <a16:creationId xmlns:a16="http://schemas.microsoft.com/office/drawing/2014/main" id="{4C95A22E-D64B-40FD-0FFD-8A183A35C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782" y="2024012"/>
            <a:ext cx="187642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245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DB748C-6AB1-1286-83A2-8538158CC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854" y="1593899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  <a:latin typeface="Montserrat SemiBold" panose="00000700000000000000" pitchFamily="2" charset="0"/>
              </a:rPr>
              <a:t>“If we have data, let’s look at data…”– Jim Barksdale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DA77D-B9B8-0FCD-0279-0513C55F11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3192" y="649480"/>
            <a:ext cx="5551015" cy="5546047"/>
          </a:xfrm>
        </p:spPr>
        <p:txBody>
          <a:bodyPr anchor="ctr">
            <a:normAutofit/>
          </a:bodyPr>
          <a:lstStyle/>
          <a:p>
            <a:r>
              <a:rPr lang="en-US" sz="2400" dirty="0">
                <a:latin typeface="Libre Franklin" pitchFamily="2" charset="0"/>
              </a:rPr>
              <a:t>Putting data on a pedestal</a:t>
            </a:r>
          </a:p>
          <a:p>
            <a:pPr lvl="1"/>
            <a:r>
              <a:rPr lang="en-US" sz="2000" dirty="0">
                <a:latin typeface="Libre Franklin" pitchFamily="2" charset="0"/>
              </a:rPr>
              <a:t>Fact and truth should drive decisions</a:t>
            </a:r>
          </a:p>
          <a:p>
            <a:r>
              <a:rPr lang="en-US" sz="2400" dirty="0">
                <a:latin typeface="Libre Franklin" pitchFamily="2" charset="0"/>
              </a:rPr>
              <a:t>Opinions, gut feelings, beliefs…</a:t>
            </a:r>
          </a:p>
          <a:p>
            <a:pPr lvl="1"/>
            <a:r>
              <a:rPr lang="en-US" sz="2000" dirty="0">
                <a:latin typeface="Libre Franklin" pitchFamily="2" charset="0"/>
              </a:rPr>
              <a:t>No replacement for concrete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813351-B29A-135E-522A-22280CA962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7869" y="6354595"/>
            <a:ext cx="3507461" cy="34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916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30CE7B-4C57-6CA2-B712-F209CFA0A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Montserrat SemiBold" panose="00000700000000000000" pitchFamily="2" charset="0"/>
              </a:rPr>
              <a:t>Doing More with Less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602B2C-46EE-0222-869E-E1AC4BD2DE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7869" y="6354595"/>
            <a:ext cx="3507461" cy="344337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EE2AB7D-F5E3-AD2B-CF79-48567DB1D5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508362" y="2501548"/>
            <a:ext cx="9175275" cy="299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107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0F3682-8A3B-52BC-5B59-578E2DCB6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7697" y="460478"/>
            <a:ext cx="9895951" cy="1033669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FFFFFF"/>
                </a:solidFill>
                <a:latin typeface="Montserrat SemiBold" panose="00000700000000000000" pitchFamily="2" charset="0"/>
              </a:rPr>
              <a:t>Defining Success</a:t>
            </a:r>
            <a:br>
              <a:rPr lang="en-US" sz="3400" dirty="0">
                <a:solidFill>
                  <a:srgbClr val="FFFFFF"/>
                </a:solidFill>
              </a:rPr>
            </a:br>
            <a:endParaRPr lang="en-US" sz="34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917E4-AF6F-E0F4-8B36-B616D220F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891970"/>
            <a:ext cx="9724031" cy="4568207"/>
          </a:xfrm>
        </p:spPr>
        <p:txBody>
          <a:bodyPr anchor="ctr">
            <a:normAutofit/>
          </a:bodyPr>
          <a:lstStyle/>
          <a:p>
            <a:r>
              <a:rPr lang="en-US" sz="2400" dirty="0">
                <a:latin typeface="Libre Franklin" pitchFamily="2" charset="0"/>
              </a:rPr>
              <a:t>Before moving ahead with solutioning, one must understand what they are solving for</a:t>
            </a:r>
          </a:p>
          <a:p>
            <a:pPr marL="0" indent="0">
              <a:buNone/>
            </a:pPr>
            <a:endParaRPr lang="en-US" sz="2400" dirty="0">
              <a:latin typeface="Libre Franklin" pitchFamily="2" charset="0"/>
            </a:endParaRPr>
          </a:p>
          <a:p>
            <a:r>
              <a:rPr lang="en-US" sz="2400" dirty="0">
                <a:latin typeface="Libre Franklin" pitchFamily="2" charset="0"/>
              </a:rPr>
              <a:t>Regarding transit, I boil down success into three focuses</a:t>
            </a:r>
          </a:p>
          <a:p>
            <a:pPr lvl="1"/>
            <a:r>
              <a:rPr lang="en-US" sz="2000" dirty="0">
                <a:latin typeface="Libre Franklin" pitchFamily="2" charset="0"/>
              </a:rPr>
              <a:t>Decreasing service costs</a:t>
            </a:r>
          </a:p>
          <a:p>
            <a:pPr lvl="1"/>
            <a:r>
              <a:rPr lang="en-US" sz="2000" dirty="0">
                <a:latin typeface="Libre Franklin" pitchFamily="2" charset="0"/>
              </a:rPr>
              <a:t>Improving service efficiencies</a:t>
            </a:r>
          </a:p>
          <a:p>
            <a:pPr lvl="1"/>
            <a:r>
              <a:rPr lang="en-US" sz="2000" dirty="0">
                <a:latin typeface="Libre Franklin" pitchFamily="2" charset="0"/>
              </a:rPr>
              <a:t>Improving customer satisfaction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5AEC90-AE0B-FC6F-93CF-74B711071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7869" y="6354595"/>
            <a:ext cx="3507461" cy="34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118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96C6AD-AC6C-8996-DCE9-21C38B991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  <a:latin typeface="Montserrat SemiBold" panose="00000700000000000000" pitchFamily="2" charset="0"/>
              </a:rPr>
              <a:t>A little bit about the KCATA</a:t>
            </a:r>
          </a:p>
        </p:txBody>
      </p:sp>
      <p:sp>
        <p:nvSpPr>
          <p:cNvPr id="5" name="Google Shape;921;p132">
            <a:extLst>
              <a:ext uri="{FF2B5EF4-FFF2-40B4-BE49-F238E27FC236}">
                <a16:creationId xmlns:a16="http://schemas.microsoft.com/office/drawing/2014/main" id="{618B87F9-FCD5-7CE7-B8BE-2917EB702F6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51366" y="649480"/>
            <a:ext cx="3615775" cy="5546047"/>
          </a:xfrm>
          <a:prstGeom prst="rect">
            <a:avLst/>
          </a:prstGeom>
        </p:spPr>
        <p:txBody>
          <a:bodyPr spcFirstLastPara="1" lIns="91425" tIns="91425" rIns="91425" bIns="91425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  <a:buNone/>
            </a:pPr>
            <a:endParaRPr lang="en-US" sz="2000" dirty="0">
              <a:latin typeface="Montserrat SemiBold" panose="00000700000000000000" pitchFamily="2" charset="0"/>
            </a:endParaRPr>
          </a:p>
          <a:p>
            <a:pPr marL="0" lvl="0" indent="0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sz="2400" dirty="0">
                <a:latin typeface="Libre Franklin" pitchFamily="2" charset="0"/>
              </a:rPr>
              <a:t>The Kansas City Area Transportation Authority connects people to opportunities through safe, reliable public transportation. </a:t>
            </a:r>
            <a:endParaRPr lang="en-US" sz="2400" dirty="0">
              <a:latin typeface="Libre Franklin" pitchFamily="2" charset="0"/>
            </a:endParaRPr>
          </a:p>
          <a:p>
            <a:pPr marL="0" lvl="0" indent="0" rtl="0"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>
              <a:latin typeface="Libre Franklin" pitchFamily="2" charset="0"/>
            </a:endParaRPr>
          </a:p>
          <a:p>
            <a:pPr marL="0" lvl="0" indent="0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sz="2400" dirty="0">
                <a:latin typeface="Libre Franklin" pitchFamily="2" charset="0"/>
              </a:rPr>
              <a:t>As a bi-state agency, KCATA is charged with serving the transportation and development needs of the Kansas City region.</a:t>
            </a:r>
            <a:endParaRPr lang="en-US" sz="2400" dirty="0">
              <a:latin typeface="Libre Franklin" pitchFamily="2" charset="0"/>
            </a:endParaRPr>
          </a:p>
          <a:p>
            <a:pPr marL="0" lvl="0" indent="0" rtl="0">
              <a:spcBef>
                <a:spcPts val="0"/>
              </a:spcBef>
              <a:spcAft>
                <a:spcPts val="600"/>
              </a:spcAft>
              <a:buNone/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9881A6-9FB8-5CE5-0F16-987416D24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9502" y="3258670"/>
            <a:ext cx="3615776" cy="35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462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84FAAD-398D-16A9-EBAA-920BDC512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46" y="1735249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  <a:latin typeface="Montserrat SemiBold" panose="00000700000000000000" pitchFamily="2" charset="0"/>
              </a:rPr>
              <a:t>Storytelling is Critical for Funding &amp; Community Support</a:t>
            </a:r>
            <a:br>
              <a:rPr lang="en-US" sz="4000" dirty="0">
                <a:solidFill>
                  <a:srgbClr val="FFFFFF"/>
                </a:solidFill>
                <a:latin typeface="Montserrat SemiBold" panose="00000700000000000000" pitchFamily="2" charset="0"/>
              </a:rPr>
            </a:br>
            <a:endParaRPr lang="en-US" sz="4000" dirty="0">
              <a:solidFill>
                <a:srgbClr val="FFFFFF"/>
              </a:solidFill>
              <a:latin typeface="Montserrat SemiBold" panose="000007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FACFF5-8A73-642F-7E99-B77D4CC5D9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7869" y="6354595"/>
            <a:ext cx="3507461" cy="344337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8567FD-DEF3-4207-9951-05521B1BA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6619" y="958034"/>
            <a:ext cx="5797667" cy="49419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Montserrat SemiBold" panose="00000700000000000000" pitchFamily="2" charset="0"/>
              </a:rPr>
              <a:t>The Power of a Good Story</a:t>
            </a:r>
          </a:p>
          <a:p>
            <a:pPr marL="457200" lvl="0" indent="-323850">
              <a:spcBef>
                <a:spcPts val="0"/>
              </a:spcBef>
              <a:buSzPts val="1500"/>
              <a:buChar char="●"/>
            </a:pPr>
            <a:r>
              <a:rPr lang="en-US" dirty="0">
                <a:latin typeface="Libre Franklin" pitchFamily="2" charset="0"/>
              </a:rPr>
              <a:t>Effectively communicate value to secure funding</a:t>
            </a:r>
          </a:p>
          <a:p>
            <a:pPr marL="914400" lvl="1" indent="-323850">
              <a:spcBef>
                <a:spcPts val="0"/>
              </a:spcBef>
              <a:buSzPts val="1500"/>
              <a:buChar char="○"/>
            </a:pPr>
            <a:r>
              <a:rPr lang="en-US" dirty="0">
                <a:latin typeface="Libre Franklin" pitchFamily="2" charset="0"/>
              </a:rPr>
              <a:t>Align data and analysis with goals and objectives of funders</a:t>
            </a:r>
          </a:p>
          <a:p>
            <a:pPr marL="457200" lvl="0" indent="-323850">
              <a:spcBef>
                <a:spcPts val="0"/>
              </a:spcBef>
              <a:buSzPts val="1500"/>
              <a:buChar char="●"/>
            </a:pPr>
            <a:r>
              <a:rPr lang="en-US" dirty="0">
                <a:latin typeface="Libre Franklin" pitchFamily="2" charset="0"/>
              </a:rPr>
              <a:t>At the same time, it is important to gain an understanding of diverse stakeholders</a:t>
            </a:r>
          </a:p>
          <a:p>
            <a:pPr marL="914400" lvl="1" indent="-323850">
              <a:spcBef>
                <a:spcPts val="0"/>
              </a:spcBef>
              <a:buSzPts val="1500"/>
              <a:buChar char="○"/>
            </a:pPr>
            <a:r>
              <a:rPr lang="en-US" dirty="0">
                <a:latin typeface="Libre Franklin" pitchFamily="2" charset="0"/>
              </a:rPr>
              <a:t>Craft a narrative that resonates with community priorities</a:t>
            </a:r>
          </a:p>
          <a:p>
            <a:pPr marL="914400" lvl="1" indent="-323850">
              <a:spcBef>
                <a:spcPts val="0"/>
              </a:spcBef>
              <a:buSzPts val="1500"/>
              <a:buChar char="○"/>
            </a:pPr>
            <a:r>
              <a:rPr lang="en-US" dirty="0">
                <a:latin typeface="Libre Franklin" pitchFamily="2" charset="0"/>
              </a:rPr>
              <a:t>Justify investments</a:t>
            </a:r>
          </a:p>
          <a:p>
            <a:pPr marL="914400" lvl="1" indent="-323850">
              <a:spcBef>
                <a:spcPts val="0"/>
              </a:spcBef>
              <a:buSzPts val="1500"/>
              <a:buChar char="○"/>
            </a:pPr>
            <a:r>
              <a:rPr lang="en-US" dirty="0">
                <a:latin typeface="Libre Franklin" pitchFamily="2" charset="0"/>
              </a:rPr>
              <a:t>Build public trust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322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C2ED83-76BA-3DE5-D01F-890133955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Montserrat SemiBold" panose="00000700000000000000" pitchFamily="2" charset="0"/>
              </a:rPr>
              <a:t>Optimizing via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4AF90-C025-40B1-9CB9-1F29A36EF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Libre Franklin" pitchFamily="2" charset="0"/>
              </a:rPr>
              <a:t>Turning the Focus to Data-driven Decision Making</a:t>
            </a:r>
          </a:p>
          <a:p>
            <a:pPr marL="0" indent="0">
              <a:buNone/>
            </a:pPr>
            <a:endParaRPr lang="en-US" sz="2400" dirty="0">
              <a:latin typeface="Libre Franklin" pitchFamily="2" charset="0"/>
            </a:endParaRPr>
          </a:p>
          <a:p>
            <a:pPr marL="457200" lvl="0" indent="-323850">
              <a:spcBef>
                <a:spcPts val="0"/>
              </a:spcBef>
              <a:buSzPts val="1500"/>
              <a:buChar char="●"/>
            </a:pPr>
            <a:r>
              <a:rPr lang="en-US" sz="2000" dirty="0">
                <a:latin typeface="Libre Franklin" pitchFamily="2" charset="0"/>
              </a:rPr>
              <a:t>When done well, customer and public feedback can drive operations</a:t>
            </a:r>
          </a:p>
          <a:p>
            <a:pPr marL="914400" lvl="1" indent="-323850">
              <a:spcBef>
                <a:spcPts val="0"/>
              </a:spcBef>
              <a:buSzPts val="1500"/>
              <a:buChar char="○"/>
            </a:pPr>
            <a:r>
              <a:rPr lang="en-US" sz="2000" dirty="0">
                <a:latin typeface="Libre Franklin" pitchFamily="2" charset="0"/>
              </a:rPr>
              <a:t>Allocate resources to meet public need and build public trust</a:t>
            </a:r>
          </a:p>
          <a:p>
            <a:pPr marL="590550" lvl="1" indent="0">
              <a:spcBef>
                <a:spcPts val="0"/>
              </a:spcBef>
              <a:buSzPts val="1500"/>
              <a:buNone/>
            </a:pPr>
            <a:endParaRPr lang="en-US" sz="2000" dirty="0">
              <a:latin typeface="Libre Franklin" pitchFamily="2" charset="0"/>
            </a:endParaRPr>
          </a:p>
          <a:p>
            <a:pPr marL="457200" lvl="0" indent="-323850">
              <a:spcBef>
                <a:spcPts val="0"/>
              </a:spcBef>
              <a:buSzPts val="1500"/>
              <a:buChar char="●"/>
            </a:pPr>
            <a:r>
              <a:rPr lang="en-US" sz="2000" dirty="0">
                <a:latin typeface="Libre Franklin" pitchFamily="2" charset="0"/>
              </a:rPr>
              <a:t>Helps validate local funding investments in transit</a:t>
            </a:r>
          </a:p>
          <a:p>
            <a:pPr marL="914400" lvl="1" indent="-323850">
              <a:spcBef>
                <a:spcPts val="0"/>
              </a:spcBef>
              <a:buSzPts val="1500"/>
              <a:buChar char="○"/>
            </a:pPr>
            <a:r>
              <a:rPr lang="en-US" sz="2000" dirty="0">
                <a:latin typeface="Libre Franklin" pitchFamily="2" charset="0"/>
              </a:rPr>
              <a:t>Local </a:t>
            </a:r>
            <a:r>
              <a:rPr lang="en-US" sz="2000" dirty="0" err="1">
                <a:latin typeface="Libre Franklin" pitchFamily="2" charset="0"/>
              </a:rPr>
              <a:t>electeds</a:t>
            </a:r>
            <a:r>
              <a:rPr lang="en-US" sz="2000" dirty="0">
                <a:latin typeface="Libre Franklin" pitchFamily="2" charset="0"/>
              </a:rPr>
              <a:t> love to hear that their constituents are part of the solution</a:t>
            </a:r>
          </a:p>
          <a:p>
            <a:pPr marL="590550" lvl="1" indent="0">
              <a:spcBef>
                <a:spcPts val="0"/>
              </a:spcBef>
              <a:buSzPts val="1500"/>
              <a:buNone/>
            </a:pPr>
            <a:endParaRPr lang="en-US" sz="2000" dirty="0">
              <a:latin typeface="Libre Franklin" pitchFamily="2" charset="0"/>
            </a:endParaRPr>
          </a:p>
          <a:p>
            <a:pPr marL="457200" lvl="0" indent="-323850">
              <a:spcBef>
                <a:spcPts val="0"/>
              </a:spcBef>
              <a:buSzPts val="1500"/>
              <a:buChar char="●"/>
            </a:pPr>
            <a:r>
              <a:rPr lang="en-US" sz="2000" dirty="0">
                <a:latin typeface="Libre Franklin" pitchFamily="2" charset="0"/>
              </a:rPr>
              <a:t>Use advanced tools to broaden representation, ensue inclusivity and make  engagement proactive</a:t>
            </a:r>
          </a:p>
          <a:p>
            <a:pPr marL="914400" lvl="1" indent="-323850">
              <a:spcBef>
                <a:spcPts val="0"/>
              </a:spcBef>
              <a:buSzPts val="1500"/>
              <a:buChar char="○"/>
            </a:pPr>
            <a:r>
              <a:rPr lang="en-US" sz="2000" dirty="0">
                <a:latin typeface="Libre Franklin" pitchFamily="2" charset="0"/>
              </a:rPr>
              <a:t>Allows public engagement to become part of the strategic process</a:t>
            </a:r>
          </a:p>
          <a:p>
            <a:pPr marL="914400" lvl="1" indent="-323850">
              <a:spcBef>
                <a:spcPts val="0"/>
              </a:spcBef>
              <a:buSzPts val="1500"/>
              <a:buChar char="○"/>
            </a:pPr>
            <a:r>
              <a:rPr lang="en-US" sz="2000" dirty="0">
                <a:latin typeface="Libre Franklin" pitchFamily="2" charset="0"/>
              </a:rPr>
              <a:t>Too often traditional engagement methodologies are reactive or simply checking a box 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00DCAB-4C09-8D95-CAA3-3D314F043E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7869" y="6354595"/>
            <a:ext cx="3507461" cy="34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049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10558</TotalTime>
  <Words>722</Words>
  <Application>Microsoft Office PowerPoint</Application>
  <PresentationFormat>Widescreen</PresentationFormat>
  <Paragraphs>107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Aptos</vt:lpstr>
      <vt:lpstr>Aptos Display</vt:lpstr>
      <vt:lpstr>Arial</vt:lpstr>
      <vt:lpstr>Libre Franklin</vt:lpstr>
      <vt:lpstr>Libre Franklin Light</vt:lpstr>
      <vt:lpstr>Montserrat SemiBold</vt:lpstr>
      <vt:lpstr>Office Theme</vt:lpstr>
      <vt:lpstr>Transit Data:  Transparency and Optimization</vt:lpstr>
      <vt:lpstr>Who am I?</vt:lpstr>
      <vt:lpstr>“If we have data, let’s look at data. If all we have are opinions, let’s go with mine.” – Jim Barksdale</vt:lpstr>
      <vt:lpstr>“If we have data, let’s look at data…”– Jim Barksdale</vt:lpstr>
      <vt:lpstr>Doing More with Less</vt:lpstr>
      <vt:lpstr>Defining Success </vt:lpstr>
      <vt:lpstr>A little bit about the KCATA</vt:lpstr>
      <vt:lpstr>Storytelling is Critical for Funding &amp; Community Support </vt:lpstr>
      <vt:lpstr>Optimizing via Data</vt:lpstr>
      <vt:lpstr>Mapping How Community Data is Gathered</vt:lpstr>
      <vt:lpstr>Hard Data helps tell the Story</vt:lpstr>
      <vt:lpstr>All About Building Trust</vt:lpstr>
      <vt:lpstr>Don’t Recreate the Wheel</vt:lpstr>
      <vt:lpstr>Build a System of Record to See Beyond the Survey</vt:lpstr>
      <vt:lpstr>Building Culture for Long-term Success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Tyler Means</dc:creator>
  <cp:lastModifiedBy>Tyler Means</cp:lastModifiedBy>
  <cp:revision>5</cp:revision>
  <dcterms:created xsi:type="dcterms:W3CDTF">2024-08-02T15:13:22Z</dcterms:created>
  <dcterms:modified xsi:type="dcterms:W3CDTF">2025-08-25T19:15:46Z</dcterms:modified>
</cp:coreProperties>
</file>