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1399" r:id="rId2"/>
    <p:sldId id="265" r:id="rId3"/>
    <p:sldId id="1403" r:id="rId4"/>
    <p:sldId id="1400" r:id="rId5"/>
    <p:sldId id="1410" r:id="rId6"/>
    <p:sldId id="1404" r:id="rId7"/>
    <p:sldId id="1405" r:id="rId8"/>
    <p:sldId id="1408" r:id="rId9"/>
    <p:sldId id="1407" r:id="rId10"/>
    <p:sldId id="1409" r:id="rId11"/>
    <p:sldId id="1402" r:id="rId12"/>
    <p:sldId id="1425" r:id="rId13"/>
    <p:sldId id="1424" r:id="rId14"/>
    <p:sldId id="1416" r:id="rId15"/>
    <p:sldId id="1411" r:id="rId16"/>
    <p:sldId id="1412" r:id="rId17"/>
    <p:sldId id="1413" r:id="rId18"/>
    <p:sldId id="1414" r:id="rId19"/>
    <p:sldId id="1419" r:id="rId20"/>
    <p:sldId id="1415" r:id="rId21"/>
    <p:sldId id="1418" r:id="rId22"/>
    <p:sldId id="1420" r:id="rId23"/>
    <p:sldId id="1428" r:id="rId24"/>
    <p:sldId id="1430" r:id="rId25"/>
    <p:sldId id="1427" r:id="rId26"/>
    <p:sldId id="1393" r:id="rId27"/>
    <p:sldId id="1397" r:id="rId28"/>
    <p:sldId id="1426" r:id="rId29"/>
    <p:sldId id="142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886DFB-D6BB-43AA-B94B-D1F579EAFCF4}" v="4" dt="2025-08-27T11:36:41.8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Comfort" userId="5dbaa64e-c8bd-4bed-a850-72f7dc869a2d" providerId="ADAL" clId="{D8886DFB-D6BB-43AA-B94B-D1F579EAFCF4}"/>
    <pc:docChg chg="undo custSel addSld delSld modSld sldOrd">
      <pc:chgData name="Paul Comfort" userId="5dbaa64e-c8bd-4bed-a850-72f7dc869a2d" providerId="ADAL" clId="{D8886DFB-D6BB-43AA-B94B-D1F579EAFCF4}" dt="2025-08-27T13:13:08.322" v="220" actId="26606"/>
      <pc:docMkLst>
        <pc:docMk/>
      </pc:docMkLst>
      <pc:sldChg chg="addSp delSp modSp mod">
        <pc:chgData name="Paul Comfort" userId="5dbaa64e-c8bd-4bed-a850-72f7dc869a2d" providerId="ADAL" clId="{D8886DFB-D6BB-43AA-B94B-D1F579EAFCF4}" dt="2025-08-27T13:09:26.772" v="213" actId="26606"/>
        <pc:sldMkLst>
          <pc:docMk/>
          <pc:sldMk cId="1693042173" sldId="1402"/>
        </pc:sldMkLst>
        <pc:spChg chg="mod">
          <ac:chgData name="Paul Comfort" userId="5dbaa64e-c8bd-4bed-a850-72f7dc869a2d" providerId="ADAL" clId="{D8886DFB-D6BB-43AA-B94B-D1F579EAFCF4}" dt="2025-08-27T13:09:26.772" v="213" actId="26606"/>
          <ac:spMkLst>
            <pc:docMk/>
            <pc:sldMk cId="1693042173" sldId="1402"/>
            <ac:spMk id="2" creationId="{50BB30F7-CF61-DBCB-27ED-34F782EC92C1}"/>
          </ac:spMkLst>
        </pc:spChg>
        <pc:spChg chg="mod">
          <ac:chgData name="Paul Comfort" userId="5dbaa64e-c8bd-4bed-a850-72f7dc869a2d" providerId="ADAL" clId="{D8886DFB-D6BB-43AA-B94B-D1F579EAFCF4}" dt="2025-08-27T13:09:26.772" v="213" actId="26606"/>
          <ac:spMkLst>
            <pc:docMk/>
            <pc:sldMk cId="1693042173" sldId="1402"/>
            <ac:spMk id="4" creationId="{9611E2D8-367E-5550-7BB9-30A6E75C05CE}"/>
          </ac:spMkLst>
        </pc:spChg>
        <pc:spChg chg="del">
          <ac:chgData name="Paul Comfort" userId="5dbaa64e-c8bd-4bed-a850-72f7dc869a2d" providerId="ADAL" clId="{D8886DFB-D6BB-43AA-B94B-D1F579EAFCF4}" dt="2025-08-27T13:09:26.772" v="213" actId="26606"/>
          <ac:spMkLst>
            <pc:docMk/>
            <pc:sldMk cId="1693042173" sldId="1402"/>
            <ac:spMk id="15" creationId="{C20CE451-818C-E63D-258B-234B6C543D34}"/>
          </ac:spMkLst>
        </pc:spChg>
        <pc:spChg chg="add">
          <ac:chgData name="Paul Comfort" userId="5dbaa64e-c8bd-4bed-a850-72f7dc869a2d" providerId="ADAL" clId="{D8886DFB-D6BB-43AA-B94B-D1F579EAFCF4}" dt="2025-08-27T13:09:26.772" v="213" actId="26606"/>
          <ac:spMkLst>
            <pc:docMk/>
            <pc:sldMk cId="1693042173" sldId="1402"/>
            <ac:spMk id="20" creationId="{04812C46-200A-4DEB-A05E-3ED6C68C2387}"/>
          </ac:spMkLst>
        </pc:spChg>
        <pc:spChg chg="add">
          <ac:chgData name="Paul Comfort" userId="5dbaa64e-c8bd-4bed-a850-72f7dc869a2d" providerId="ADAL" clId="{D8886DFB-D6BB-43AA-B94B-D1F579EAFCF4}" dt="2025-08-27T13:09:26.772" v="213" actId="26606"/>
          <ac:spMkLst>
            <pc:docMk/>
            <pc:sldMk cId="1693042173" sldId="1402"/>
            <ac:spMk id="22" creationId="{D1EA859B-E555-4109-94F3-6700E046E008}"/>
          </ac:spMkLst>
        </pc:spChg>
        <pc:picChg chg="mod ord">
          <ac:chgData name="Paul Comfort" userId="5dbaa64e-c8bd-4bed-a850-72f7dc869a2d" providerId="ADAL" clId="{D8886DFB-D6BB-43AA-B94B-D1F579EAFCF4}" dt="2025-08-27T13:09:26.772" v="213" actId="26606"/>
          <ac:picMkLst>
            <pc:docMk/>
            <pc:sldMk cId="1693042173" sldId="1402"/>
            <ac:picMk id="5" creationId="{72C2D5CB-1D9D-45FB-51C2-7CB4935CE994}"/>
          </ac:picMkLst>
        </pc:picChg>
      </pc:sldChg>
      <pc:sldChg chg="addSp delSp modSp mod setBg">
        <pc:chgData name="Paul Comfort" userId="5dbaa64e-c8bd-4bed-a850-72f7dc869a2d" providerId="ADAL" clId="{D8886DFB-D6BB-43AA-B94B-D1F579EAFCF4}" dt="2025-08-27T13:09:10.974" v="212" actId="26606"/>
        <pc:sldMkLst>
          <pc:docMk/>
          <pc:sldMk cId="2100593476" sldId="1405"/>
        </pc:sldMkLst>
        <pc:spChg chg="mod">
          <ac:chgData name="Paul Comfort" userId="5dbaa64e-c8bd-4bed-a850-72f7dc869a2d" providerId="ADAL" clId="{D8886DFB-D6BB-43AA-B94B-D1F579EAFCF4}" dt="2025-08-27T13:09:10.974" v="212" actId="26606"/>
          <ac:spMkLst>
            <pc:docMk/>
            <pc:sldMk cId="2100593476" sldId="1405"/>
            <ac:spMk id="2" creationId="{B030DA77-E5FE-AD52-E867-7CF1A52B5D1A}"/>
          </ac:spMkLst>
        </pc:spChg>
        <pc:spChg chg="del">
          <ac:chgData name="Paul Comfort" userId="5dbaa64e-c8bd-4bed-a850-72f7dc869a2d" providerId="ADAL" clId="{D8886DFB-D6BB-43AA-B94B-D1F579EAFCF4}" dt="2025-08-27T13:08:09.658" v="205" actId="26606"/>
          <ac:spMkLst>
            <pc:docMk/>
            <pc:sldMk cId="2100593476" sldId="1405"/>
            <ac:spMk id="4" creationId="{844E72B2-FF80-1DD1-446F-0C1E7F180E70}"/>
          </ac:spMkLst>
        </pc:spChg>
        <pc:spChg chg="add del">
          <ac:chgData name="Paul Comfort" userId="5dbaa64e-c8bd-4bed-a850-72f7dc869a2d" providerId="ADAL" clId="{D8886DFB-D6BB-43AA-B94B-D1F579EAFCF4}" dt="2025-08-27T13:09:10.974" v="212" actId="26606"/>
          <ac:spMkLst>
            <pc:docMk/>
            <pc:sldMk cId="2100593476" sldId="1405"/>
            <ac:spMk id="10" creationId="{BACC6370-2D7E-4714-9D71-7542949D7D5D}"/>
          </ac:spMkLst>
        </pc:spChg>
        <pc:spChg chg="add del">
          <ac:chgData name="Paul Comfort" userId="5dbaa64e-c8bd-4bed-a850-72f7dc869a2d" providerId="ADAL" clId="{D8886DFB-D6BB-43AA-B94B-D1F579EAFCF4}" dt="2025-08-27T13:09:10.974" v="212" actId="26606"/>
          <ac:spMkLst>
            <pc:docMk/>
            <pc:sldMk cId="2100593476" sldId="1405"/>
            <ac:spMk id="12" creationId="{256B2C21-A230-48C0-8DF1-C46611373C44}"/>
          </ac:spMkLst>
        </pc:spChg>
        <pc:spChg chg="add del">
          <ac:chgData name="Paul Comfort" userId="5dbaa64e-c8bd-4bed-a850-72f7dc869a2d" providerId="ADAL" clId="{D8886DFB-D6BB-43AA-B94B-D1F579EAFCF4}" dt="2025-08-27T13:09:10.974" v="212" actId="26606"/>
          <ac:spMkLst>
            <pc:docMk/>
            <pc:sldMk cId="2100593476" sldId="1405"/>
            <ac:spMk id="14" creationId="{3847E18C-932D-4C95-AABA-FEC7C9499AD7}"/>
          </ac:spMkLst>
        </pc:spChg>
        <pc:spChg chg="add del">
          <ac:chgData name="Paul Comfort" userId="5dbaa64e-c8bd-4bed-a850-72f7dc869a2d" providerId="ADAL" clId="{D8886DFB-D6BB-43AA-B94B-D1F579EAFCF4}" dt="2025-08-27T13:09:10.974" v="212" actId="26606"/>
          <ac:spMkLst>
            <pc:docMk/>
            <pc:sldMk cId="2100593476" sldId="1405"/>
            <ac:spMk id="16" creationId="{3150CB11-0C61-439E-910F-5787759E72A0}"/>
          </ac:spMkLst>
        </pc:spChg>
        <pc:spChg chg="add del">
          <ac:chgData name="Paul Comfort" userId="5dbaa64e-c8bd-4bed-a850-72f7dc869a2d" providerId="ADAL" clId="{D8886DFB-D6BB-43AA-B94B-D1F579EAFCF4}" dt="2025-08-27T13:09:10.974" v="212" actId="26606"/>
          <ac:spMkLst>
            <pc:docMk/>
            <pc:sldMk cId="2100593476" sldId="1405"/>
            <ac:spMk id="18" creationId="{43F8A58B-5155-44CE-A5FF-7647B47D0A7A}"/>
          </ac:spMkLst>
        </pc:spChg>
        <pc:spChg chg="add del">
          <ac:chgData name="Paul Comfort" userId="5dbaa64e-c8bd-4bed-a850-72f7dc869a2d" providerId="ADAL" clId="{D8886DFB-D6BB-43AA-B94B-D1F579EAFCF4}" dt="2025-08-27T13:09:10.974" v="212" actId="26606"/>
          <ac:spMkLst>
            <pc:docMk/>
            <pc:sldMk cId="2100593476" sldId="1405"/>
            <ac:spMk id="20" creationId="{443F2ACA-E6D6-4028-82DD-F03C262D5DE6}"/>
          </ac:spMkLst>
        </pc:spChg>
        <pc:spChg chg="add del">
          <ac:chgData name="Paul Comfort" userId="5dbaa64e-c8bd-4bed-a850-72f7dc869a2d" providerId="ADAL" clId="{D8886DFB-D6BB-43AA-B94B-D1F579EAFCF4}" dt="2025-08-27T13:08:57.994" v="207" actId="26606"/>
          <ac:spMkLst>
            <pc:docMk/>
            <pc:sldMk cId="2100593476" sldId="1405"/>
            <ac:spMk id="25" creationId="{2659FDB4-FCBE-4A89-B46D-43D4FA54464D}"/>
          </ac:spMkLst>
        </pc:spChg>
        <pc:spChg chg="add del">
          <ac:chgData name="Paul Comfort" userId="5dbaa64e-c8bd-4bed-a850-72f7dc869a2d" providerId="ADAL" clId="{D8886DFB-D6BB-43AA-B94B-D1F579EAFCF4}" dt="2025-08-27T13:09:04.802" v="209" actId="26606"/>
          <ac:spMkLst>
            <pc:docMk/>
            <pc:sldMk cId="2100593476" sldId="1405"/>
            <ac:spMk id="32" creationId="{1D63C574-BFD2-41A1-A567-B0C3CC7FDD4F}"/>
          </ac:spMkLst>
        </pc:spChg>
        <pc:spChg chg="add del">
          <ac:chgData name="Paul Comfort" userId="5dbaa64e-c8bd-4bed-a850-72f7dc869a2d" providerId="ADAL" clId="{D8886DFB-D6BB-43AA-B94B-D1F579EAFCF4}" dt="2025-08-27T13:09:04.802" v="209" actId="26606"/>
          <ac:spMkLst>
            <pc:docMk/>
            <pc:sldMk cId="2100593476" sldId="1405"/>
            <ac:spMk id="41" creationId="{E2A46BAB-8C31-42B2-90E8-B26DD3E81D37}"/>
          </ac:spMkLst>
        </pc:spChg>
        <pc:spChg chg="add del">
          <ac:chgData name="Paul Comfort" userId="5dbaa64e-c8bd-4bed-a850-72f7dc869a2d" providerId="ADAL" clId="{D8886DFB-D6BB-43AA-B94B-D1F579EAFCF4}" dt="2025-08-27T13:09:10.859" v="211" actId="26606"/>
          <ac:spMkLst>
            <pc:docMk/>
            <pc:sldMk cId="2100593476" sldId="1405"/>
            <ac:spMk id="43" creationId="{DCC231C8-C761-4B31-9B1C-C6D19248C6B3}"/>
          </ac:spMkLst>
        </pc:spChg>
        <pc:spChg chg="add">
          <ac:chgData name="Paul Comfort" userId="5dbaa64e-c8bd-4bed-a850-72f7dc869a2d" providerId="ADAL" clId="{D8886DFB-D6BB-43AA-B94B-D1F579EAFCF4}" dt="2025-08-27T13:09:10.974" v="212" actId="26606"/>
          <ac:spMkLst>
            <pc:docMk/>
            <pc:sldMk cId="2100593476" sldId="1405"/>
            <ac:spMk id="45" creationId="{2659FDB4-FCBE-4A89-B46D-43D4FA54464D}"/>
          </ac:spMkLst>
        </pc:spChg>
        <pc:graphicFrameChg chg="add mod modGraphic">
          <ac:chgData name="Paul Comfort" userId="5dbaa64e-c8bd-4bed-a850-72f7dc869a2d" providerId="ADAL" clId="{D8886DFB-D6BB-43AA-B94B-D1F579EAFCF4}" dt="2025-08-27T13:09:10.974" v="212" actId="26606"/>
          <ac:graphicFrameMkLst>
            <pc:docMk/>
            <pc:sldMk cId="2100593476" sldId="1405"/>
            <ac:graphicFrameMk id="6" creationId="{5C5FDC57-5E25-9D9F-0F3C-EE99724D8FD6}"/>
          </ac:graphicFrameMkLst>
        </pc:graphicFrameChg>
        <pc:cxnChg chg="add del">
          <ac:chgData name="Paul Comfort" userId="5dbaa64e-c8bd-4bed-a850-72f7dc869a2d" providerId="ADAL" clId="{D8886DFB-D6BB-43AA-B94B-D1F579EAFCF4}" dt="2025-08-27T13:08:57.994" v="207" actId="26606"/>
          <ac:cxnSpMkLst>
            <pc:docMk/>
            <pc:sldMk cId="2100593476" sldId="1405"/>
            <ac:cxnSpMk id="27" creationId="{C8F51B3F-8331-4E4A-AE96-D47B1006EEAD}"/>
          </ac:cxnSpMkLst>
        </pc:cxnChg>
        <pc:cxnChg chg="add">
          <ac:chgData name="Paul Comfort" userId="5dbaa64e-c8bd-4bed-a850-72f7dc869a2d" providerId="ADAL" clId="{D8886DFB-D6BB-43AA-B94B-D1F579EAFCF4}" dt="2025-08-27T13:09:10.974" v="212" actId="26606"/>
          <ac:cxnSpMkLst>
            <pc:docMk/>
            <pc:sldMk cId="2100593476" sldId="1405"/>
            <ac:cxnSpMk id="46" creationId="{C8F51B3F-8331-4E4A-AE96-D47B1006EEAD}"/>
          </ac:cxnSpMkLst>
        </pc:cxnChg>
      </pc:sldChg>
      <pc:sldChg chg="addSp delSp modSp mod setBg">
        <pc:chgData name="Paul Comfort" userId="5dbaa64e-c8bd-4bed-a850-72f7dc869a2d" providerId="ADAL" clId="{D8886DFB-D6BB-43AA-B94B-D1F579EAFCF4}" dt="2025-08-27T13:12:53.514" v="219" actId="26606"/>
        <pc:sldMkLst>
          <pc:docMk/>
          <pc:sldMk cId="1834379646" sldId="1415"/>
        </pc:sldMkLst>
        <pc:spChg chg="mod">
          <ac:chgData name="Paul Comfort" userId="5dbaa64e-c8bd-4bed-a850-72f7dc869a2d" providerId="ADAL" clId="{D8886DFB-D6BB-43AA-B94B-D1F579EAFCF4}" dt="2025-08-27T13:12:53.514" v="219" actId="26606"/>
          <ac:spMkLst>
            <pc:docMk/>
            <pc:sldMk cId="1834379646" sldId="1415"/>
            <ac:spMk id="2" creationId="{0EE254ED-6101-8353-727E-BE797697A358}"/>
          </ac:spMkLst>
        </pc:spChg>
        <pc:spChg chg="mod">
          <ac:chgData name="Paul Comfort" userId="5dbaa64e-c8bd-4bed-a850-72f7dc869a2d" providerId="ADAL" clId="{D8886DFB-D6BB-43AA-B94B-D1F579EAFCF4}" dt="2025-08-27T13:12:53.514" v="219" actId="26606"/>
          <ac:spMkLst>
            <pc:docMk/>
            <pc:sldMk cId="1834379646" sldId="1415"/>
            <ac:spMk id="3" creationId="{35B9AEEC-8F0B-257D-BCD0-D553CCA75445}"/>
          </ac:spMkLst>
        </pc:spChg>
        <pc:spChg chg="add del">
          <ac:chgData name="Paul Comfort" userId="5dbaa64e-c8bd-4bed-a850-72f7dc869a2d" providerId="ADAL" clId="{D8886DFB-D6BB-43AA-B94B-D1F579EAFCF4}" dt="2025-08-27T13:12:53.514" v="219" actId="26606"/>
          <ac:spMkLst>
            <pc:docMk/>
            <pc:sldMk cId="1834379646" sldId="1415"/>
            <ac:spMk id="8" creationId="{18873D23-2DCF-4B31-A009-95721C06E8E1}"/>
          </ac:spMkLst>
        </pc:spChg>
        <pc:spChg chg="add del">
          <ac:chgData name="Paul Comfort" userId="5dbaa64e-c8bd-4bed-a850-72f7dc869a2d" providerId="ADAL" clId="{D8886DFB-D6BB-43AA-B94B-D1F579EAFCF4}" dt="2025-08-27T13:12:53.514" v="219" actId="26606"/>
          <ac:spMkLst>
            <pc:docMk/>
            <pc:sldMk cId="1834379646" sldId="1415"/>
            <ac:spMk id="10" creationId="{C13EF075-D4EF-4929-ADBC-91B27DA19955}"/>
          </ac:spMkLst>
        </pc:spChg>
        <pc:spChg chg="add">
          <ac:chgData name="Paul Comfort" userId="5dbaa64e-c8bd-4bed-a850-72f7dc869a2d" providerId="ADAL" clId="{D8886DFB-D6BB-43AA-B94B-D1F579EAFCF4}" dt="2025-08-27T13:12:53.514" v="219" actId="26606"/>
          <ac:spMkLst>
            <pc:docMk/>
            <pc:sldMk cId="1834379646" sldId="1415"/>
            <ac:spMk id="21" creationId="{09588DA8-065E-4F6F-8EFD-43104AB2E0CF}"/>
          </ac:spMkLst>
        </pc:spChg>
        <pc:spChg chg="add">
          <ac:chgData name="Paul Comfort" userId="5dbaa64e-c8bd-4bed-a850-72f7dc869a2d" providerId="ADAL" clId="{D8886DFB-D6BB-43AA-B94B-D1F579EAFCF4}" dt="2025-08-27T13:12:53.514" v="219" actId="26606"/>
          <ac:spMkLst>
            <pc:docMk/>
            <pc:sldMk cId="1834379646" sldId="1415"/>
            <ac:spMk id="23" creationId="{C4285719-470E-454C-AF62-8323075F1F5B}"/>
          </ac:spMkLst>
        </pc:spChg>
        <pc:spChg chg="add">
          <ac:chgData name="Paul Comfort" userId="5dbaa64e-c8bd-4bed-a850-72f7dc869a2d" providerId="ADAL" clId="{D8886DFB-D6BB-43AA-B94B-D1F579EAFCF4}" dt="2025-08-27T13:12:53.514" v="219" actId="26606"/>
          <ac:spMkLst>
            <pc:docMk/>
            <pc:sldMk cId="1834379646" sldId="1415"/>
            <ac:spMk id="27" creationId="{4300840D-0A0B-4512-BACA-B439D5B9C57C}"/>
          </ac:spMkLst>
        </pc:spChg>
        <pc:spChg chg="add">
          <ac:chgData name="Paul Comfort" userId="5dbaa64e-c8bd-4bed-a850-72f7dc869a2d" providerId="ADAL" clId="{D8886DFB-D6BB-43AA-B94B-D1F579EAFCF4}" dt="2025-08-27T13:12:53.514" v="219" actId="26606"/>
          <ac:spMkLst>
            <pc:docMk/>
            <pc:sldMk cId="1834379646" sldId="1415"/>
            <ac:spMk id="29" creationId="{D2B78728-A580-49A7-84F9-6EF6F583ADE0}"/>
          </ac:spMkLst>
        </pc:spChg>
        <pc:spChg chg="add">
          <ac:chgData name="Paul Comfort" userId="5dbaa64e-c8bd-4bed-a850-72f7dc869a2d" providerId="ADAL" clId="{D8886DFB-D6BB-43AA-B94B-D1F579EAFCF4}" dt="2025-08-27T13:12:53.514" v="219" actId="26606"/>
          <ac:spMkLst>
            <pc:docMk/>
            <pc:sldMk cId="1834379646" sldId="1415"/>
            <ac:spMk id="31" creationId="{38FAA1A1-D861-433F-88FA-1E9D6FD31D11}"/>
          </ac:spMkLst>
        </pc:spChg>
        <pc:spChg chg="add">
          <ac:chgData name="Paul Comfort" userId="5dbaa64e-c8bd-4bed-a850-72f7dc869a2d" providerId="ADAL" clId="{D8886DFB-D6BB-43AA-B94B-D1F579EAFCF4}" dt="2025-08-27T13:12:53.514" v="219" actId="26606"/>
          <ac:spMkLst>
            <pc:docMk/>
            <pc:sldMk cId="1834379646" sldId="1415"/>
            <ac:spMk id="33" creationId="{8D71EDA1-87BF-4D5D-AB79-F346FD19278A}"/>
          </ac:spMkLst>
        </pc:spChg>
        <pc:grpChg chg="add">
          <ac:chgData name="Paul Comfort" userId="5dbaa64e-c8bd-4bed-a850-72f7dc869a2d" providerId="ADAL" clId="{D8886DFB-D6BB-43AA-B94B-D1F579EAFCF4}" dt="2025-08-27T13:12:35.619" v="218" actId="26606"/>
          <ac:grpSpMkLst>
            <pc:docMk/>
            <pc:sldMk cId="1834379646" sldId="1415"/>
            <ac:grpSpMk id="12" creationId="{DAA26DFA-AAB2-4973-9C17-16D587C7B198}"/>
          </ac:grpSpMkLst>
        </pc:grpChg>
        <pc:picChg chg="add del">
          <ac:chgData name="Paul Comfort" userId="5dbaa64e-c8bd-4bed-a850-72f7dc869a2d" providerId="ADAL" clId="{D8886DFB-D6BB-43AA-B94B-D1F579EAFCF4}" dt="2025-08-27T13:12:28.222" v="217" actId="26606"/>
          <ac:picMkLst>
            <pc:docMk/>
            <pc:sldMk cId="1834379646" sldId="1415"/>
            <ac:picMk id="5" creationId="{42D0DF46-0057-553A-BC01-EC6F18B5F5F9}"/>
          </ac:picMkLst>
        </pc:picChg>
        <pc:cxnChg chg="add del">
          <ac:chgData name="Paul Comfort" userId="5dbaa64e-c8bd-4bed-a850-72f7dc869a2d" providerId="ADAL" clId="{D8886DFB-D6BB-43AA-B94B-D1F579EAFCF4}" dt="2025-08-27T13:12:28.222" v="217" actId="26606"/>
          <ac:cxnSpMkLst>
            <pc:docMk/>
            <pc:sldMk cId="1834379646" sldId="1415"/>
            <ac:cxnSpMk id="9" creationId="{1503BFE4-729B-D9D0-C17B-501E6AF1127A}"/>
          </ac:cxnSpMkLst>
        </pc:cxnChg>
      </pc:sldChg>
      <pc:sldChg chg="addSp modSp mod setBg">
        <pc:chgData name="Paul Comfort" userId="5dbaa64e-c8bd-4bed-a850-72f7dc869a2d" providerId="ADAL" clId="{D8886DFB-D6BB-43AA-B94B-D1F579EAFCF4}" dt="2025-08-27T13:13:08.322" v="220" actId="26606"/>
        <pc:sldMkLst>
          <pc:docMk/>
          <pc:sldMk cId="1457649599" sldId="1418"/>
        </pc:sldMkLst>
        <pc:spChg chg="mod">
          <ac:chgData name="Paul Comfort" userId="5dbaa64e-c8bd-4bed-a850-72f7dc869a2d" providerId="ADAL" clId="{D8886DFB-D6BB-43AA-B94B-D1F579EAFCF4}" dt="2025-08-27T13:13:08.322" v="220" actId="26606"/>
          <ac:spMkLst>
            <pc:docMk/>
            <pc:sldMk cId="1457649599" sldId="1418"/>
            <ac:spMk id="2" creationId="{2D071F15-2CA0-D741-DDE9-5A88B82093DF}"/>
          </ac:spMkLst>
        </pc:spChg>
        <pc:spChg chg="mod">
          <ac:chgData name="Paul Comfort" userId="5dbaa64e-c8bd-4bed-a850-72f7dc869a2d" providerId="ADAL" clId="{D8886DFB-D6BB-43AA-B94B-D1F579EAFCF4}" dt="2025-08-27T13:13:08.322" v="220" actId="26606"/>
          <ac:spMkLst>
            <pc:docMk/>
            <pc:sldMk cId="1457649599" sldId="1418"/>
            <ac:spMk id="3" creationId="{AEF40B70-7077-1F32-E13B-184C8853DA7B}"/>
          </ac:spMkLst>
        </pc:spChg>
        <pc:spChg chg="add">
          <ac:chgData name="Paul Comfort" userId="5dbaa64e-c8bd-4bed-a850-72f7dc869a2d" providerId="ADAL" clId="{D8886DFB-D6BB-43AA-B94B-D1F579EAFCF4}" dt="2025-08-27T13:13:08.322" v="220" actId="26606"/>
          <ac:spMkLst>
            <pc:docMk/>
            <pc:sldMk cId="1457649599" sldId="1418"/>
            <ac:spMk id="8" creationId="{907EF6B7-1338-4443-8C46-6A318D952DFD}"/>
          </ac:spMkLst>
        </pc:spChg>
        <pc:spChg chg="add">
          <ac:chgData name="Paul Comfort" userId="5dbaa64e-c8bd-4bed-a850-72f7dc869a2d" providerId="ADAL" clId="{D8886DFB-D6BB-43AA-B94B-D1F579EAFCF4}" dt="2025-08-27T13:13:08.322" v="220" actId="26606"/>
          <ac:spMkLst>
            <pc:docMk/>
            <pc:sldMk cId="1457649599" sldId="1418"/>
            <ac:spMk id="10" creationId="{DAAE4CDD-124C-4DCF-9584-B6033B545DD5}"/>
          </ac:spMkLst>
        </pc:spChg>
        <pc:spChg chg="add">
          <ac:chgData name="Paul Comfort" userId="5dbaa64e-c8bd-4bed-a850-72f7dc869a2d" providerId="ADAL" clId="{D8886DFB-D6BB-43AA-B94B-D1F579EAFCF4}" dt="2025-08-27T13:13:08.322" v="220" actId="26606"/>
          <ac:spMkLst>
            <pc:docMk/>
            <pc:sldMk cId="1457649599" sldId="1418"/>
            <ac:spMk id="12" creationId="{081E4A58-353D-44AE-B2FC-2A74E2E400F7}"/>
          </ac:spMkLst>
        </pc:spChg>
      </pc:sldChg>
      <pc:sldChg chg="addSp delSp modSp mod">
        <pc:chgData name="Paul Comfort" userId="5dbaa64e-c8bd-4bed-a850-72f7dc869a2d" providerId="ADAL" clId="{D8886DFB-D6BB-43AA-B94B-D1F579EAFCF4}" dt="2025-08-27T11:56:30.702" v="204" actId="26606"/>
        <pc:sldMkLst>
          <pc:docMk/>
          <pc:sldMk cId="3276591373" sldId="1420"/>
        </pc:sldMkLst>
        <pc:spChg chg="mod">
          <ac:chgData name="Paul Comfort" userId="5dbaa64e-c8bd-4bed-a850-72f7dc869a2d" providerId="ADAL" clId="{D8886DFB-D6BB-43AA-B94B-D1F579EAFCF4}" dt="2025-08-27T11:56:30.702" v="204" actId="26606"/>
          <ac:spMkLst>
            <pc:docMk/>
            <pc:sldMk cId="3276591373" sldId="1420"/>
            <ac:spMk id="2" creationId="{3B332179-5D72-159F-B797-DC90A0A4C5F0}"/>
          </ac:spMkLst>
        </pc:spChg>
        <pc:spChg chg="mod">
          <ac:chgData name="Paul Comfort" userId="5dbaa64e-c8bd-4bed-a850-72f7dc869a2d" providerId="ADAL" clId="{D8886DFB-D6BB-43AA-B94B-D1F579EAFCF4}" dt="2025-08-27T11:56:30.702" v="204" actId="26606"/>
          <ac:spMkLst>
            <pc:docMk/>
            <pc:sldMk cId="3276591373" sldId="1420"/>
            <ac:spMk id="3" creationId="{9607ACB9-59EE-0346-A795-62873AC18F39}"/>
          </ac:spMkLst>
        </pc:spChg>
        <pc:spChg chg="del">
          <ac:chgData name="Paul Comfort" userId="5dbaa64e-c8bd-4bed-a850-72f7dc869a2d" providerId="ADAL" clId="{D8886DFB-D6BB-43AA-B94B-D1F579EAFCF4}" dt="2025-08-27T11:56:30.702" v="204" actId="26606"/>
          <ac:spMkLst>
            <pc:docMk/>
            <pc:sldMk cId="3276591373" sldId="1420"/>
            <ac:spMk id="10" creationId="{CBB0869A-0BE5-B3E9-F73D-2F3691E4D932}"/>
          </ac:spMkLst>
        </pc:spChg>
        <pc:spChg chg="add">
          <ac:chgData name="Paul Comfort" userId="5dbaa64e-c8bd-4bed-a850-72f7dc869a2d" providerId="ADAL" clId="{D8886DFB-D6BB-43AA-B94B-D1F579EAFCF4}" dt="2025-08-27T11:56:30.702" v="204" actId="26606"/>
          <ac:spMkLst>
            <pc:docMk/>
            <pc:sldMk cId="3276591373" sldId="1420"/>
            <ac:spMk id="15" creationId="{7B831B6F-405A-4B47-B9BB-5CA88F285844}"/>
          </ac:spMkLst>
        </pc:spChg>
        <pc:spChg chg="add">
          <ac:chgData name="Paul Comfort" userId="5dbaa64e-c8bd-4bed-a850-72f7dc869a2d" providerId="ADAL" clId="{D8886DFB-D6BB-43AA-B94B-D1F579EAFCF4}" dt="2025-08-27T11:56:30.702" v="204" actId="26606"/>
          <ac:spMkLst>
            <pc:docMk/>
            <pc:sldMk cId="3276591373" sldId="1420"/>
            <ac:spMk id="17" creationId="{15109354-9C5D-4F8C-B0E6-D1043C7BF20A}"/>
          </ac:spMkLst>
        </pc:spChg>
        <pc:spChg chg="add">
          <ac:chgData name="Paul Comfort" userId="5dbaa64e-c8bd-4bed-a850-72f7dc869a2d" providerId="ADAL" clId="{D8886DFB-D6BB-43AA-B94B-D1F579EAFCF4}" dt="2025-08-27T11:56:30.702" v="204" actId="26606"/>
          <ac:spMkLst>
            <pc:docMk/>
            <pc:sldMk cId="3276591373" sldId="1420"/>
            <ac:spMk id="19" creationId="{49B530FE-A87D-41A0-A920-ADC6539EAA44}"/>
          </ac:spMkLst>
        </pc:spChg>
        <pc:picChg chg="mod ord">
          <ac:chgData name="Paul Comfort" userId="5dbaa64e-c8bd-4bed-a850-72f7dc869a2d" providerId="ADAL" clId="{D8886DFB-D6BB-43AA-B94B-D1F579EAFCF4}" dt="2025-08-27T11:56:30.702" v="204" actId="26606"/>
          <ac:picMkLst>
            <pc:docMk/>
            <pc:sldMk cId="3276591373" sldId="1420"/>
            <ac:picMk id="7" creationId="{1490DF75-3476-E5C9-F508-F72A7FA0D8D3}"/>
          </ac:picMkLst>
        </pc:picChg>
      </pc:sldChg>
      <pc:sldChg chg="addSp delSp modSp mod">
        <pc:chgData name="Paul Comfort" userId="5dbaa64e-c8bd-4bed-a850-72f7dc869a2d" providerId="ADAL" clId="{D8886DFB-D6BB-43AA-B94B-D1F579EAFCF4}" dt="2025-08-27T13:10:06.507" v="215" actId="26606"/>
        <pc:sldMkLst>
          <pc:docMk/>
          <pc:sldMk cId="929457692" sldId="1425"/>
        </pc:sldMkLst>
        <pc:spChg chg="mod">
          <ac:chgData name="Paul Comfort" userId="5dbaa64e-c8bd-4bed-a850-72f7dc869a2d" providerId="ADAL" clId="{D8886DFB-D6BB-43AA-B94B-D1F579EAFCF4}" dt="2025-08-27T13:10:06.507" v="215" actId="26606"/>
          <ac:spMkLst>
            <pc:docMk/>
            <pc:sldMk cId="929457692" sldId="1425"/>
            <ac:spMk id="2" creationId="{1650D96C-88CD-2C82-0D2A-07550A83F117}"/>
          </ac:spMkLst>
        </pc:spChg>
        <pc:spChg chg="mod ord">
          <ac:chgData name="Paul Comfort" userId="5dbaa64e-c8bd-4bed-a850-72f7dc869a2d" providerId="ADAL" clId="{D8886DFB-D6BB-43AA-B94B-D1F579EAFCF4}" dt="2025-08-27T13:10:06.507" v="215" actId="26606"/>
          <ac:spMkLst>
            <pc:docMk/>
            <pc:sldMk cId="929457692" sldId="1425"/>
            <ac:spMk id="3" creationId="{82D4DDF9-1495-47CA-3333-FBEC28B1FAC0}"/>
          </ac:spMkLst>
        </pc:spChg>
        <pc:spChg chg="del">
          <ac:chgData name="Paul Comfort" userId="5dbaa64e-c8bd-4bed-a850-72f7dc869a2d" providerId="ADAL" clId="{D8886DFB-D6BB-43AA-B94B-D1F579EAFCF4}" dt="2025-08-27T13:09:41.862" v="214" actId="26606"/>
          <ac:spMkLst>
            <pc:docMk/>
            <pc:sldMk cId="929457692" sldId="1425"/>
            <ac:spMk id="10" creationId="{37B65277-82C6-6D08-6DCA-4A7DCC3B7136}"/>
          </ac:spMkLst>
        </pc:spChg>
        <pc:spChg chg="add del">
          <ac:chgData name="Paul Comfort" userId="5dbaa64e-c8bd-4bed-a850-72f7dc869a2d" providerId="ADAL" clId="{D8886DFB-D6BB-43AA-B94B-D1F579EAFCF4}" dt="2025-08-27T13:10:06.507" v="215" actId="26606"/>
          <ac:spMkLst>
            <pc:docMk/>
            <pc:sldMk cId="929457692" sldId="1425"/>
            <ac:spMk id="15" creationId="{327D73B4-9F5C-4A64-A179-51B9500CB8B5}"/>
          </ac:spMkLst>
        </pc:spChg>
        <pc:spChg chg="add del">
          <ac:chgData name="Paul Comfort" userId="5dbaa64e-c8bd-4bed-a850-72f7dc869a2d" providerId="ADAL" clId="{D8886DFB-D6BB-43AA-B94B-D1F579EAFCF4}" dt="2025-08-27T13:10:06.507" v="215" actId="26606"/>
          <ac:spMkLst>
            <pc:docMk/>
            <pc:sldMk cId="929457692" sldId="1425"/>
            <ac:spMk id="17" creationId="{C1F06963-6374-4B48-844F-071A9BAAAE02}"/>
          </ac:spMkLst>
        </pc:spChg>
        <pc:spChg chg="add del">
          <ac:chgData name="Paul Comfort" userId="5dbaa64e-c8bd-4bed-a850-72f7dc869a2d" providerId="ADAL" clId="{D8886DFB-D6BB-43AA-B94B-D1F579EAFCF4}" dt="2025-08-27T13:10:06.507" v="215" actId="26606"/>
          <ac:spMkLst>
            <pc:docMk/>
            <pc:sldMk cId="929457692" sldId="1425"/>
            <ac:spMk id="23" creationId="{E3020543-B24B-4EC4-8FFC-8DD88EEA91A8}"/>
          </ac:spMkLst>
        </pc:spChg>
        <pc:spChg chg="add">
          <ac:chgData name="Paul Comfort" userId="5dbaa64e-c8bd-4bed-a850-72f7dc869a2d" providerId="ADAL" clId="{D8886DFB-D6BB-43AA-B94B-D1F579EAFCF4}" dt="2025-08-27T13:10:06.507" v="215" actId="26606"/>
          <ac:spMkLst>
            <pc:docMk/>
            <pc:sldMk cId="929457692" sldId="1425"/>
            <ac:spMk id="30" creationId="{3346177D-ADC4-4968-B747-5CFCD390B5B9}"/>
          </ac:spMkLst>
        </pc:spChg>
        <pc:spChg chg="add">
          <ac:chgData name="Paul Comfort" userId="5dbaa64e-c8bd-4bed-a850-72f7dc869a2d" providerId="ADAL" clId="{D8886DFB-D6BB-43AA-B94B-D1F579EAFCF4}" dt="2025-08-27T13:10:06.507" v="215" actId="26606"/>
          <ac:spMkLst>
            <pc:docMk/>
            <pc:sldMk cId="929457692" sldId="1425"/>
            <ac:spMk id="32" creationId="{0844A943-BF79-4FEA-ABB1-3BD54D236606}"/>
          </ac:spMkLst>
        </pc:spChg>
        <pc:spChg chg="add">
          <ac:chgData name="Paul Comfort" userId="5dbaa64e-c8bd-4bed-a850-72f7dc869a2d" providerId="ADAL" clId="{D8886DFB-D6BB-43AA-B94B-D1F579EAFCF4}" dt="2025-08-27T13:10:06.507" v="215" actId="26606"/>
          <ac:spMkLst>
            <pc:docMk/>
            <pc:sldMk cId="929457692" sldId="1425"/>
            <ac:spMk id="34" creationId="{6437CC72-F4A8-4DC3-AFAB-D22C482C8100}"/>
          </ac:spMkLst>
        </pc:spChg>
        <pc:grpChg chg="add del">
          <ac:chgData name="Paul Comfort" userId="5dbaa64e-c8bd-4bed-a850-72f7dc869a2d" providerId="ADAL" clId="{D8886DFB-D6BB-43AA-B94B-D1F579EAFCF4}" dt="2025-08-27T13:10:06.507" v="215" actId="26606"/>
          <ac:grpSpMkLst>
            <pc:docMk/>
            <pc:sldMk cId="929457692" sldId="1425"/>
            <ac:grpSpMk id="19" creationId="{5614C7C0-FA1D-4105-8345-1DF76F9870A8}"/>
          </ac:grpSpMkLst>
        </pc:grpChg>
        <pc:picChg chg="mod">
          <ac:chgData name="Paul Comfort" userId="5dbaa64e-c8bd-4bed-a850-72f7dc869a2d" providerId="ADAL" clId="{D8886DFB-D6BB-43AA-B94B-D1F579EAFCF4}" dt="2025-08-27T13:10:06.507" v="215" actId="26606"/>
          <ac:picMkLst>
            <pc:docMk/>
            <pc:sldMk cId="929457692" sldId="1425"/>
            <ac:picMk id="7" creationId="{3E5FCF66-0086-7020-C99D-345096EFBBA5}"/>
          </ac:picMkLst>
        </pc:picChg>
        <pc:cxnChg chg="add">
          <ac:chgData name="Paul Comfort" userId="5dbaa64e-c8bd-4bed-a850-72f7dc869a2d" providerId="ADAL" clId="{D8886DFB-D6BB-43AA-B94B-D1F579EAFCF4}" dt="2025-08-27T13:09:41.862" v="214" actId="26606"/>
          <ac:cxnSpMkLst>
            <pc:docMk/>
            <pc:sldMk cId="929457692" sldId="1425"/>
            <ac:cxnSpMk id="25" creationId="{C49DA8F6-BCC1-4447-B54C-57856834B94B}"/>
          </ac:cxnSpMkLst>
        </pc:cxnChg>
      </pc:sldChg>
      <pc:sldChg chg="addSp delSp modSp new mod setBg">
        <pc:chgData name="Paul Comfort" userId="5dbaa64e-c8bd-4bed-a850-72f7dc869a2d" providerId="ADAL" clId="{D8886DFB-D6BB-43AA-B94B-D1F579EAFCF4}" dt="2025-08-27T11:27:32.582" v="2" actId="26606"/>
        <pc:sldMkLst>
          <pc:docMk/>
          <pc:sldMk cId="2850977206" sldId="1426"/>
        </pc:sldMkLst>
        <pc:spChg chg="del">
          <ac:chgData name="Paul Comfort" userId="5dbaa64e-c8bd-4bed-a850-72f7dc869a2d" providerId="ADAL" clId="{D8886DFB-D6BB-43AA-B94B-D1F579EAFCF4}" dt="2025-08-27T11:27:32.582" v="2" actId="26606"/>
          <ac:spMkLst>
            <pc:docMk/>
            <pc:sldMk cId="2850977206" sldId="1426"/>
            <ac:spMk id="2" creationId="{D3A3CE22-E61B-CFD9-CE92-42AB19765D5B}"/>
          </ac:spMkLst>
        </pc:spChg>
        <pc:spChg chg="del">
          <ac:chgData name="Paul Comfort" userId="5dbaa64e-c8bd-4bed-a850-72f7dc869a2d" providerId="ADAL" clId="{D8886DFB-D6BB-43AA-B94B-D1F579EAFCF4}" dt="2025-08-27T11:27:32.582" v="2" actId="26606"/>
          <ac:spMkLst>
            <pc:docMk/>
            <pc:sldMk cId="2850977206" sldId="1426"/>
            <ac:spMk id="3" creationId="{DB2D8B0F-137A-7DA2-5FD6-E48327A9278F}"/>
          </ac:spMkLst>
        </pc:spChg>
        <pc:spChg chg="add">
          <ac:chgData name="Paul Comfort" userId="5dbaa64e-c8bd-4bed-a850-72f7dc869a2d" providerId="ADAL" clId="{D8886DFB-D6BB-43AA-B94B-D1F579EAFCF4}" dt="2025-08-27T11:27:32.582" v="2" actId="26606"/>
          <ac:spMkLst>
            <pc:docMk/>
            <pc:sldMk cId="2850977206" sldId="1426"/>
            <ac:spMk id="9" creationId="{42A4FC2C-047E-45A5-965D-8E1E3BF09BC6}"/>
          </ac:spMkLst>
        </pc:spChg>
        <pc:picChg chg="add mod">
          <ac:chgData name="Paul Comfort" userId="5dbaa64e-c8bd-4bed-a850-72f7dc869a2d" providerId="ADAL" clId="{D8886DFB-D6BB-43AA-B94B-D1F579EAFCF4}" dt="2025-08-27T11:27:32.582" v="2" actId="26606"/>
          <ac:picMkLst>
            <pc:docMk/>
            <pc:sldMk cId="2850977206" sldId="1426"/>
            <ac:picMk id="4" creationId="{AB38544E-3BC6-E749-3030-B735A605C7AB}"/>
          </ac:picMkLst>
        </pc:picChg>
      </pc:sldChg>
      <pc:sldChg chg="addSp delSp modSp new mod ord setBg">
        <pc:chgData name="Paul Comfort" userId="5dbaa64e-c8bd-4bed-a850-72f7dc869a2d" providerId="ADAL" clId="{D8886DFB-D6BB-43AA-B94B-D1F579EAFCF4}" dt="2025-08-27T11:31:23.271" v="8" actId="27614"/>
        <pc:sldMkLst>
          <pc:docMk/>
          <pc:sldMk cId="3088464480" sldId="1427"/>
        </pc:sldMkLst>
        <pc:spChg chg="del">
          <ac:chgData name="Paul Comfort" userId="5dbaa64e-c8bd-4bed-a850-72f7dc869a2d" providerId="ADAL" clId="{D8886DFB-D6BB-43AA-B94B-D1F579EAFCF4}" dt="2025-08-27T11:31:16.916" v="5" actId="26606"/>
          <ac:spMkLst>
            <pc:docMk/>
            <pc:sldMk cId="3088464480" sldId="1427"/>
            <ac:spMk id="2" creationId="{8F4840D4-D6AB-0594-7946-A794FCE041EC}"/>
          </ac:spMkLst>
        </pc:spChg>
        <pc:spChg chg="del">
          <ac:chgData name="Paul Comfort" userId="5dbaa64e-c8bd-4bed-a850-72f7dc869a2d" providerId="ADAL" clId="{D8886DFB-D6BB-43AA-B94B-D1F579EAFCF4}" dt="2025-08-27T11:31:16.916" v="5" actId="26606"/>
          <ac:spMkLst>
            <pc:docMk/>
            <pc:sldMk cId="3088464480" sldId="1427"/>
            <ac:spMk id="3" creationId="{2FFD85F0-1A7F-AF11-2495-70D32E686ED8}"/>
          </ac:spMkLst>
        </pc:spChg>
        <pc:spChg chg="add">
          <ac:chgData name="Paul Comfort" userId="5dbaa64e-c8bd-4bed-a850-72f7dc869a2d" providerId="ADAL" clId="{D8886DFB-D6BB-43AA-B94B-D1F579EAFCF4}" dt="2025-08-27T11:31:16.916" v="5" actId="26606"/>
          <ac:spMkLst>
            <pc:docMk/>
            <pc:sldMk cId="3088464480" sldId="1427"/>
            <ac:spMk id="9" creationId="{42A4FC2C-047E-45A5-965D-8E1E3BF09BC6}"/>
          </ac:spMkLst>
        </pc:spChg>
        <pc:picChg chg="add mod">
          <ac:chgData name="Paul Comfort" userId="5dbaa64e-c8bd-4bed-a850-72f7dc869a2d" providerId="ADAL" clId="{D8886DFB-D6BB-43AA-B94B-D1F579EAFCF4}" dt="2025-08-27T11:31:23.271" v="8" actId="27614"/>
          <ac:picMkLst>
            <pc:docMk/>
            <pc:sldMk cId="3088464480" sldId="1427"/>
            <ac:picMk id="4" creationId="{9165EA78-D285-B4F1-6699-C4E6729F8F64}"/>
          </ac:picMkLst>
        </pc:picChg>
      </pc:sldChg>
      <pc:sldChg chg="addSp delSp modSp new mod ord setBg">
        <pc:chgData name="Paul Comfort" userId="5dbaa64e-c8bd-4bed-a850-72f7dc869a2d" providerId="ADAL" clId="{D8886DFB-D6BB-43AA-B94B-D1F579EAFCF4}" dt="2025-08-27T11:34:41.889" v="13" actId="26606"/>
        <pc:sldMkLst>
          <pc:docMk/>
          <pc:sldMk cId="1395213551" sldId="1428"/>
        </pc:sldMkLst>
        <pc:spChg chg="del">
          <ac:chgData name="Paul Comfort" userId="5dbaa64e-c8bd-4bed-a850-72f7dc869a2d" providerId="ADAL" clId="{D8886DFB-D6BB-43AA-B94B-D1F579EAFCF4}" dt="2025-08-27T11:34:41.889" v="13" actId="26606"/>
          <ac:spMkLst>
            <pc:docMk/>
            <pc:sldMk cId="1395213551" sldId="1428"/>
            <ac:spMk id="2" creationId="{B01A3620-A1E9-0BE4-41CF-763CDC518A7D}"/>
          </ac:spMkLst>
        </pc:spChg>
        <pc:spChg chg="del">
          <ac:chgData name="Paul Comfort" userId="5dbaa64e-c8bd-4bed-a850-72f7dc869a2d" providerId="ADAL" clId="{D8886DFB-D6BB-43AA-B94B-D1F579EAFCF4}" dt="2025-08-27T11:34:41.889" v="13" actId="26606"/>
          <ac:spMkLst>
            <pc:docMk/>
            <pc:sldMk cId="1395213551" sldId="1428"/>
            <ac:spMk id="3" creationId="{B58465BD-2190-7A4D-9D3D-D21512B72D51}"/>
          </ac:spMkLst>
        </pc:spChg>
        <pc:picChg chg="add mod">
          <ac:chgData name="Paul Comfort" userId="5dbaa64e-c8bd-4bed-a850-72f7dc869a2d" providerId="ADAL" clId="{D8886DFB-D6BB-43AA-B94B-D1F579EAFCF4}" dt="2025-08-27T11:34:41.889" v="13" actId="26606"/>
          <ac:picMkLst>
            <pc:docMk/>
            <pc:sldMk cId="1395213551" sldId="1428"/>
            <ac:picMk id="4" creationId="{AE0F8037-A385-1FBC-7A28-935AFFCC579E}"/>
          </ac:picMkLst>
        </pc:picChg>
      </pc:sldChg>
      <pc:sldChg chg="addSp delSp modSp new del mod setBg">
        <pc:chgData name="Paul Comfort" userId="5dbaa64e-c8bd-4bed-a850-72f7dc869a2d" providerId="ADAL" clId="{D8886DFB-D6BB-43AA-B94B-D1F579EAFCF4}" dt="2025-08-27T11:52:12.963" v="34" actId="47"/>
        <pc:sldMkLst>
          <pc:docMk/>
          <pc:sldMk cId="1111949287" sldId="1429"/>
        </pc:sldMkLst>
        <pc:spChg chg="del">
          <ac:chgData name="Paul Comfort" userId="5dbaa64e-c8bd-4bed-a850-72f7dc869a2d" providerId="ADAL" clId="{D8886DFB-D6BB-43AA-B94B-D1F579EAFCF4}" dt="2025-08-27T11:36:43.512" v="16" actId="26606"/>
          <ac:spMkLst>
            <pc:docMk/>
            <pc:sldMk cId="1111949287" sldId="1429"/>
            <ac:spMk id="2" creationId="{0A41AA09-B6D3-AF15-746A-7FF5A4FBD93D}"/>
          </ac:spMkLst>
        </pc:spChg>
        <pc:spChg chg="del">
          <ac:chgData name="Paul Comfort" userId="5dbaa64e-c8bd-4bed-a850-72f7dc869a2d" providerId="ADAL" clId="{D8886DFB-D6BB-43AA-B94B-D1F579EAFCF4}" dt="2025-08-27T11:36:43.512" v="16" actId="26606"/>
          <ac:spMkLst>
            <pc:docMk/>
            <pc:sldMk cId="1111949287" sldId="1429"/>
            <ac:spMk id="3" creationId="{4D6BA3A5-9A7B-BB34-B588-BAF23C6CD6CF}"/>
          </ac:spMkLst>
        </pc:spChg>
        <pc:spChg chg="add del">
          <ac:chgData name="Paul Comfort" userId="5dbaa64e-c8bd-4bed-a850-72f7dc869a2d" providerId="ADAL" clId="{D8886DFB-D6BB-43AA-B94B-D1F579EAFCF4}" dt="2025-08-27T11:36:54.879" v="18" actId="26606"/>
          <ac:spMkLst>
            <pc:docMk/>
            <pc:sldMk cId="1111949287" sldId="1429"/>
            <ac:spMk id="9" creationId="{42A4FC2C-047E-45A5-965D-8E1E3BF09BC6}"/>
          </ac:spMkLst>
        </pc:spChg>
        <pc:spChg chg="add">
          <ac:chgData name="Paul Comfort" userId="5dbaa64e-c8bd-4bed-a850-72f7dc869a2d" providerId="ADAL" clId="{D8886DFB-D6BB-43AA-B94B-D1F579EAFCF4}" dt="2025-08-27T11:36:54.879" v="18" actId="26606"/>
          <ac:spMkLst>
            <pc:docMk/>
            <pc:sldMk cId="1111949287" sldId="1429"/>
            <ac:spMk id="14" creationId="{42A4FC2C-047E-45A5-965D-8E1E3BF09BC6}"/>
          </ac:spMkLst>
        </pc:spChg>
        <pc:picChg chg="add mod">
          <ac:chgData name="Paul Comfort" userId="5dbaa64e-c8bd-4bed-a850-72f7dc869a2d" providerId="ADAL" clId="{D8886DFB-D6BB-43AA-B94B-D1F579EAFCF4}" dt="2025-08-27T11:36:54.879" v="18" actId="26606"/>
          <ac:picMkLst>
            <pc:docMk/>
            <pc:sldMk cId="1111949287" sldId="1429"/>
            <ac:picMk id="4" creationId="{BB383AE2-1B60-9A97-8165-D8D0965BAA82}"/>
          </ac:picMkLst>
        </pc:picChg>
      </pc:sldChg>
      <pc:sldChg chg="addSp delSp modSp new mod ord setBg">
        <pc:chgData name="Paul Comfort" userId="5dbaa64e-c8bd-4bed-a850-72f7dc869a2d" providerId="ADAL" clId="{D8886DFB-D6BB-43AA-B94B-D1F579EAFCF4}" dt="2025-08-27T11:54:42.288" v="148" actId="26606"/>
        <pc:sldMkLst>
          <pc:docMk/>
          <pc:sldMk cId="1900378866" sldId="1430"/>
        </pc:sldMkLst>
        <pc:spChg chg="add del mod">
          <ac:chgData name="Paul Comfort" userId="5dbaa64e-c8bd-4bed-a850-72f7dc869a2d" providerId="ADAL" clId="{D8886DFB-D6BB-43AA-B94B-D1F579EAFCF4}" dt="2025-08-27T11:54:42.288" v="148" actId="26606"/>
          <ac:spMkLst>
            <pc:docMk/>
            <pc:sldMk cId="1900378866" sldId="1430"/>
            <ac:spMk id="3" creationId="{D7DEFF02-C7CD-CAF2-AF0B-12892F65A707}"/>
          </ac:spMkLst>
        </pc:spChg>
        <pc:spChg chg="add del">
          <ac:chgData name="Paul Comfort" userId="5dbaa64e-c8bd-4bed-a850-72f7dc869a2d" providerId="ADAL" clId="{D8886DFB-D6BB-43AA-B94B-D1F579EAFCF4}" dt="2025-08-27T11:53:48.178" v="88" actId="26606"/>
          <ac:spMkLst>
            <pc:docMk/>
            <pc:sldMk cId="1900378866" sldId="1430"/>
            <ac:spMk id="6" creationId="{BACC6370-2D7E-4714-9D71-7542949D7D5D}"/>
          </ac:spMkLst>
        </pc:spChg>
        <pc:spChg chg="add del">
          <ac:chgData name="Paul Comfort" userId="5dbaa64e-c8bd-4bed-a850-72f7dc869a2d" providerId="ADAL" clId="{D8886DFB-D6BB-43AA-B94B-D1F579EAFCF4}" dt="2025-08-27T11:53:48.178" v="88" actId="26606"/>
          <ac:spMkLst>
            <pc:docMk/>
            <pc:sldMk cId="1900378866" sldId="1430"/>
            <ac:spMk id="7" creationId="{256B2C21-A230-48C0-8DF1-C46611373C44}"/>
          </ac:spMkLst>
        </pc:spChg>
        <pc:spChg chg="add del">
          <ac:chgData name="Paul Comfort" userId="5dbaa64e-c8bd-4bed-a850-72f7dc869a2d" providerId="ADAL" clId="{D8886DFB-D6BB-43AA-B94B-D1F579EAFCF4}" dt="2025-08-27T11:53:48.178" v="88" actId="26606"/>
          <ac:spMkLst>
            <pc:docMk/>
            <pc:sldMk cId="1900378866" sldId="1430"/>
            <ac:spMk id="8" creationId="{3847E18C-932D-4C95-AABA-FEC7C9499AD7}"/>
          </ac:spMkLst>
        </pc:spChg>
        <pc:spChg chg="add del">
          <ac:chgData name="Paul Comfort" userId="5dbaa64e-c8bd-4bed-a850-72f7dc869a2d" providerId="ADAL" clId="{D8886DFB-D6BB-43AA-B94B-D1F579EAFCF4}" dt="2025-08-27T11:53:08.011" v="39" actId="26606"/>
          <ac:spMkLst>
            <pc:docMk/>
            <pc:sldMk cId="1900378866" sldId="1430"/>
            <ac:spMk id="9" creationId="{BACC6370-2D7E-4714-9D71-7542949D7D5D}"/>
          </ac:spMkLst>
        </pc:spChg>
        <pc:spChg chg="add del">
          <ac:chgData name="Paul Comfort" userId="5dbaa64e-c8bd-4bed-a850-72f7dc869a2d" providerId="ADAL" clId="{D8886DFB-D6BB-43AA-B94B-D1F579EAFCF4}" dt="2025-08-27T11:53:48.178" v="88" actId="26606"/>
          <ac:spMkLst>
            <pc:docMk/>
            <pc:sldMk cId="1900378866" sldId="1430"/>
            <ac:spMk id="10" creationId="{3150CB11-0C61-439E-910F-5787759E72A0}"/>
          </ac:spMkLst>
        </pc:spChg>
        <pc:spChg chg="add del">
          <ac:chgData name="Paul Comfort" userId="5dbaa64e-c8bd-4bed-a850-72f7dc869a2d" providerId="ADAL" clId="{D8886DFB-D6BB-43AA-B94B-D1F579EAFCF4}" dt="2025-08-27T11:53:08.011" v="39" actId="26606"/>
          <ac:spMkLst>
            <pc:docMk/>
            <pc:sldMk cId="1900378866" sldId="1430"/>
            <ac:spMk id="11" creationId="{256B2C21-A230-48C0-8DF1-C46611373C44}"/>
          </ac:spMkLst>
        </pc:spChg>
        <pc:spChg chg="add del">
          <ac:chgData name="Paul Comfort" userId="5dbaa64e-c8bd-4bed-a850-72f7dc869a2d" providerId="ADAL" clId="{D8886DFB-D6BB-43AA-B94B-D1F579EAFCF4}" dt="2025-08-27T11:53:48.178" v="88" actId="26606"/>
          <ac:spMkLst>
            <pc:docMk/>
            <pc:sldMk cId="1900378866" sldId="1430"/>
            <ac:spMk id="12" creationId="{43F8A58B-5155-44CE-A5FF-7647B47D0A7A}"/>
          </ac:spMkLst>
        </pc:spChg>
        <pc:spChg chg="add del">
          <ac:chgData name="Paul Comfort" userId="5dbaa64e-c8bd-4bed-a850-72f7dc869a2d" providerId="ADAL" clId="{D8886DFB-D6BB-43AA-B94B-D1F579EAFCF4}" dt="2025-08-27T11:53:08.011" v="39" actId="26606"/>
          <ac:spMkLst>
            <pc:docMk/>
            <pc:sldMk cId="1900378866" sldId="1430"/>
            <ac:spMk id="13" creationId="{3847E18C-932D-4C95-AABA-FEC7C9499AD7}"/>
          </ac:spMkLst>
        </pc:spChg>
        <pc:spChg chg="add del">
          <ac:chgData name="Paul Comfort" userId="5dbaa64e-c8bd-4bed-a850-72f7dc869a2d" providerId="ADAL" clId="{D8886DFB-D6BB-43AA-B94B-D1F579EAFCF4}" dt="2025-08-27T11:53:48.178" v="88" actId="26606"/>
          <ac:spMkLst>
            <pc:docMk/>
            <pc:sldMk cId="1900378866" sldId="1430"/>
            <ac:spMk id="14" creationId="{443F2ACA-E6D6-4028-82DD-F03C262D5DE6}"/>
          </ac:spMkLst>
        </pc:spChg>
        <pc:spChg chg="add del">
          <ac:chgData name="Paul Comfort" userId="5dbaa64e-c8bd-4bed-a850-72f7dc869a2d" providerId="ADAL" clId="{D8886DFB-D6BB-43AA-B94B-D1F579EAFCF4}" dt="2025-08-27T11:53:08.011" v="39" actId="26606"/>
          <ac:spMkLst>
            <pc:docMk/>
            <pc:sldMk cId="1900378866" sldId="1430"/>
            <ac:spMk id="15" creationId="{3150CB11-0C61-439E-910F-5787759E72A0}"/>
          </ac:spMkLst>
        </pc:spChg>
        <pc:spChg chg="add del">
          <ac:chgData name="Paul Comfort" userId="5dbaa64e-c8bd-4bed-a850-72f7dc869a2d" providerId="ADAL" clId="{D8886DFB-D6BB-43AA-B94B-D1F579EAFCF4}" dt="2025-08-27T11:53:08.011" v="39" actId="26606"/>
          <ac:spMkLst>
            <pc:docMk/>
            <pc:sldMk cId="1900378866" sldId="1430"/>
            <ac:spMk id="17" creationId="{43F8A58B-5155-44CE-A5FF-7647B47D0A7A}"/>
          </ac:spMkLst>
        </pc:spChg>
        <pc:spChg chg="add del">
          <ac:chgData name="Paul Comfort" userId="5dbaa64e-c8bd-4bed-a850-72f7dc869a2d" providerId="ADAL" clId="{D8886DFB-D6BB-43AA-B94B-D1F579EAFCF4}" dt="2025-08-27T11:53:51.527" v="90" actId="26606"/>
          <ac:spMkLst>
            <pc:docMk/>
            <pc:sldMk cId="1900378866" sldId="1430"/>
            <ac:spMk id="18" creationId="{245A9F99-D9B1-4094-A2E2-B90AC1DB7B9C}"/>
          </ac:spMkLst>
        </pc:spChg>
        <pc:spChg chg="add del">
          <ac:chgData name="Paul Comfort" userId="5dbaa64e-c8bd-4bed-a850-72f7dc869a2d" providerId="ADAL" clId="{D8886DFB-D6BB-43AA-B94B-D1F579EAFCF4}" dt="2025-08-27T11:53:08.011" v="39" actId="26606"/>
          <ac:spMkLst>
            <pc:docMk/>
            <pc:sldMk cId="1900378866" sldId="1430"/>
            <ac:spMk id="19" creationId="{443F2ACA-E6D6-4028-82DD-F03C262D5DE6}"/>
          </ac:spMkLst>
        </pc:spChg>
        <pc:spChg chg="add del">
          <ac:chgData name="Paul Comfort" userId="5dbaa64e-c8bd-4bed-a850-72f7dc869a2d" providerId="ADAL" clId="{D8886DFB-D6BB-43AA-B94B-D1F579EAFCF4}" dt="2025-08-27T11:53:51.527" v="90" actId="26606"/>
          <ac:spMkLst>
            <pc:docMk/>
            <pc:sldMk cId="1900378866" sldId="1430"/>
            <ac:spMk id="20" creationId="{B7FAF607-473A-4A43-A23D-BBFF5C4117BB}"/>
          </ac:spMkLst>
        </pc:spChg>
        <pc:spChg chg="add del">
          <ac:chgData name="Paul Comfort" userId="5dbaa64e-c8bd-4bed-a850-72f7dc869a2d" providerId="ADAL" clId="{D8886DFB-D6BB-43AA-B94B-D1F579EAFCF4}" dt="2025-08-27T11:53:51.527" v="90" actId="26606"/>
          <ac:spMkLst>
            <pc:docMk/>
            <pc:sldMk cId="1900378866" sldId="1430"/>
            <ac:spMk id="22" creationId="{D7DEFF02-C7CD-CAF2-AF0B-12892F65A707}"/>
          </ac:spMkLst>
        </pc:spChg>
        <pc:spChg chg="add del">
          <ac:chgData name="Paul Comfort" userId="5dbaa64e-c8bd-4bed-a850-72f7dc869a2d" providerId="ADAL" clId="{D8886DFB-D6BB-43AA-B94B-D1F579EAFCF4}" dt="2025-08-27T11:54:09.976" v="95" actId="26606"/>
          <ac:spMkLst>
            <pc:docMk/>
            <pc:sldMk cId="1900378866" sldId="1430"/>
            <ac:spMk id="24" creationId="{BACC6370-2D7E-4714-9D71-7542949D7D5D}"/>
          </ac:spMkLst>
        </pc:spChg>
        <pc:spChg chg="add del">
          <ac:chgData name="Paul Comfort" userId="5dbaa64e-c8bd-4bed-a850-72f7dc869a2d" providerId="ADAL" clId="{D8886DFB-D6BB-43AA-B94B-D1F579EAFCF4}" dt="2025-08-27T11:54:09.976" v="95" actId="26606"/>
          <ac:spMkLst>
            <pc:docMk/>
            <pc:sldMk cId="1900378866" sldId="1430"/>
            <ac:spMk id="25" creationId="{256B2C21-A230-48C0-8DF1-C46611373C44}"/>
          </ac:spMkLst>
        </pc:spChg>
        <pc:spChg chg="add del">
          <ac:chgData name="Paul Comfort" userId="5dbaa64e-c8bd-4bed-a850-72f7dc869a2d" providerId="ADAL" clId="{D8886DFB-D6BB-43AA-B94B-D1F579EAFCF4}" dt="2025-08-27T11:54:09.976" v="95" actId="26606"/>
          <ac:spMkLst>
            <pc:docMk/>
            <pc:sldMk cId="1900378866" sldId="1430"/>
            <ac:spMk id="26" creationId="{3847E18C-932D-4C95-AABA-FEC7C9499AD7}"/>
          </ac:spMkLst>
        </pc:spChg>
        <pc:spChg chg="add del">
          <ac:chgData name="Paul Comfort" userId="5dbaa64e-c8bd-4bed-a850-72f7dc869a2d" providerId="ADAL" clId="{D8886DFB-D6BB-43AA-B94B-D1F579EAFCF4}" dt="2025-08-27T11:54:09.976" v="95" actId="26606"/>
          <ac:spMkLst>
            <pc:docMk/>
            <pc:sldMk cId="1900378866" sldId="1430"/>
            <ac:spMk id="27" creationId="{3150CB11-0C61-439E-910F-5787759E72A0}"/>
          </ac:spMkLst>
        </pc:spChg>
        <pc:spChg chg="add del">
          <ac:chgData name="Paul Comfort" userId="5dbaa64e-c8bd-4bed-a850-72f7dc869a2d" providerId="ADAL" clId="{D8886DFB-D6BB-43AA-B94B-D1F579EAFCF4}" dt="2025-08-27T11:54:09.976" v="95" actId="26606"/>
          <ac:spMkLst>
            <pc:docMk/>
            <pc:sldMk cId="1900378866" sldId="1430"/>
            <ac:spMk id="28" creationId="{43F8A58B-5155-44CE-A5FF-7647B47D0A7A}"/>
          </ac:spMkLst>
        </pc:spChg>
        <pc:spChg chg="add del">
          <ac:chgData name="Paul Comfort" userId="5dbaa64e-c8bd-4bed-a850-72f7dc869a2d" providerId="ADAL" clId="{D8886DFB-D6BB-43AA-B94B-D1F579EAFCF4}" dt="2025-08-27T11:54:09.976" v="95" actId="26606"/>
          <ac:spMkLst>
            <pc:docMk/>
            <pc:sldMk cId="1900378866" sldId="1430"/>
            <ac:spMk id="29" creationId="{443F2ACA-E6D6-4028-82DD-F03C262D5DE6}"/>
          </ac:spMkLst>
        </pc:spChg>
        <pc:spChg chg="add">
          <ac:chgData name="Paul Comfort" userId="5dbaa64e-c8bd-4bed-a850-72f7dc869a2d" providerId="ADAL" clId="{D8886DFB-D6BB-43AA-B94B-D1F579EAFCF4}" dt="2025-08-27T11:54:42.288" v="148" actId="26606"/>
          <ac:spMkLst>
            <pc:docMk/>
            <pc:sldMk cId="1900378866" sldId="1430"/>
            <ac:spMk id="31" creationId="{BACC6370-2D7E-4714-9D71-7542949D7D5D}"/>
          </ac:spMkLst>
        </pc:spChg>
        <pc:spChg chg="add">
          <ac:chgData name="Paul Comfort" userId="5dbaa64e-c8bd-4bed-a850-72f7dc869a2d" providerId="ADAL" clId="{D8886DFB-D6BB-43AA-B94B-D1F579EAFCF4}" dt="2025-08-27T11:54:42.288" v="148" actId="26606"/>
          <ac:spMkLst>
            <pc:docMk/>
            <pc:sldMk cId="1900378866" sldId="1430"/>
            <ac:spMk id="32" creationId="{256B2C21-A230-48C0-8DF1-C46611373C44}"/>
          </ac:spMkLst>
        </pc:spChg>
        <pc:spChg chg="add">
          <ac:chgData name="Paul Comfort" userId="5dbaa64e-c8bd-4bed-a850-72f7dc869a2d" providerId="ADAL" clId="{D8886DFB-D6BB-43AA-B94B-D1F579EAFCF4}" dt="2025-08-27T11:54:42.288" v="148" actId="26606"/>
          <ac:spMkLst>
            <pc:docMk/>
            <pc:sldMk cId="1900378866" sldId="1430"/>
            <ac:spMk id="33" creationId="{3847E18C-932D-4C95-AABA-FEC7C9499AD7}"/>
          </ac:spMkLst>
        </pc:spChg>
        <pc:spChg chg="add">
          <ac:chgData name="Paul Comfort" userId="5dbaa64e-c8bd-4bed-a850-72f7dc869a2d" providerId="ADAL" clId="{D8886DFB-D6BB-43AA-B94B-D1F579EAFCF4}" dt="2025-08-27T11:54:42.288" v="148" actId="26606"/>
          <ac:spMkLst>
            <pc:docMk/>
            <pc:sldMk cId="1900378866" sldId="1430"/>
            <ac:spMk id="34" creationId="{3150CB11-0C61-439E-910F-5787759E72A0}"/>
          </ac:spMkLst>
        </pc:spChg>
        <pc:spChg chg="add">
          <ac:chgData name="Paul Comfort" userId="5dbaa64e-c8bd-4bed-a850-72f7dc869a2d" providerId="ADAL" clId="{D8886DFB-D6BB-43AA-B94B-D1F579EAFCF4}" dt="2025-08-27T11:54:42.288" v="148" actId="26606"/>
          <ac:spMkLst>
            <pc:docMk/>
            <pc:sldMk cId="1900378866" sldId="1430"/>
            <ac:spMk id="35" creationId="{43F8A58B-5155-44CE-A5FF-7647B47D0A7A}"/>
          </ac:spMkLst>
        </pc:spChg>
        <pc:spChg chg="add">
          <ac:chgData name="Paul Comfort" userId="5dbaa64e-c8bd-4bed-a850-72f7dc869a2d" providerId="ADAL" clId="{D8886DFB-D6BB-43AA-B94B-D1F579EAFCF4}" dt="2025-08-27T11:54:42.288" v="148" actId="26606"/>
          <ac:spMkLst>
            <pc:docMk/>
            <pc:sldMk cId="1900378866" sldId="1430"/>
            <ac:spMk id="36" creationId="{443F2ACA-E6D6-4028-82DD-F03C262D5DE6}"/>
          </ac:spMkLst>
        </pc:spChg>
        <pc:grpChg chg="add del">
          <ac:chgData name="Paul Comfort" userId="5dbaa64e-c8bd-4bed-a850-72f7dc869a2d" providerId="ADAL" clId="{D8886DFB-D6BB-43AA-B94B-D1F579EAFCF4}" dt="2025-08-27T11:53:51.527" v="90" actId="26606"/>
          <ac:grpSpMkLst>
            <pc:docMk/>
            <pc:sldMk cId="1900378866" sldId="1430"/>
            <ac:grpSpMk id="23" creationId="{C5F6476F-D303-44D3-B30F-1BA348F0F64A}"/>
          </ac:grpSpMkLst>
        </pc:grpChg>
        <pc:graphicFrameChg chg="add del">
          <ac:chgData name="Paul Comfort" userId="5dbaa64e-c8bd-4bed-a850-72f7dc869a2d" providerId="ADAL" clId="{D8886DFB-D6BB-43AA-B94B-D1F579EAFCF4}" dt="2025-08-27T11:53:08.011" v="39" actId="26606"/>
          <ac:graphicFrameMkLst>
            <pc:docMk/>
            <pc:sldMk cId="1900378866" sldId="1430"/>
            <ac:graphicFrameMk id="5" creationId="{2B8BBB4E-7418-CBD9-549D-57A247FFB1BB}"/>
          </ac:graphicFrameMkLst>
        </pc:graphicFrameChg>
        <pc:graphicFrameChg chg="add del">
          <ac:chgData name="Paul Comfort" userId="5dbaa64e-c8bd-4bed-a850-72f7dc869a2d" providerId="ADAL" clId="{D8886DFB-D6BB-43AA-B94B-D1F579EAFCF4}" dt="2025-08-27T11:53:48.178" v="88" actId="26606"/>
          <ac:graphicFrameMkLst>
            <pc:docMk/>
            <pc:sldMk cId="1900378866" sldId="1430"/>
            <ac:graphicFrameMk id="16" creationId="{037EF426-5B46-60F3-BA75-F43E7F5E75C7}"/>
          </ac:graphicFrameMkLst>
        </pc:graphicFrameChg>
        <pc:graphicFrameChg chg="add del">
          <ac:chgData name="Paul Comfort" userId="5dbaa64e-c8bd-4bed-a850-72f7dc869a2d" providerId="ADAL" clId="{D8886DFB-D6BB-43AA-B94B-D1F579EAFCF4}" dt="2025-08-27T11:54:09.976" v="95" actId="26606"/>
          <ac:graphicFrameMkLst>
            <pc:docMk/>
            <pc:sldMk cId="1900378866" sldId="1430"/>
            <ac:graphicFrameMk id="30" creationId="{C54C496A-F35E-F0F3-7BDE-48CD06F087E0}"/>
          </ac:graphicFrameMkLst>
        </pc:graphicFrameChg>
        <pc:graphicFrameChg chg="add">
          <ac:chgData name="Paul Comfort" userId="5dbaa64e-c8bd-4bed-a850-72f7dc869a2d" providerId="ADAL" clId="{D8886DFB-D6BB-43AA-B94B-D1F579EAFCF4}" dt="2025-08-27T11:54:42.288" v="148" actId="26606"/>
          <ac:graphicFrameMkLst>
            <pc:docMk/>
            <pc:sldMk cId="1900378866" sldId="1430"/>
            <ac:graphicFrameMk id="37" creationId="{0D3128F7-1BC6-4F74-D1B5-00F8E4A2C361}"/>
          </ac:graphicFrameMkLst>
        </pc:graphicFrameChg>
        <pc:picChg chg="add del">
          <ac:chgData name="Paul Comfort" userId="5dbaa64e-c8bd-4bed-a850-72f7dc869a2d" providerId="ADAL" clId="{D8886DFB-D6BB-43AA-B94B-D1F579EAFCF4}" dt="2025-08-27T11:53:51.527" v="90" actId="26606"/>
          <ac:picMkLst>
            <pc:docMk/>
            <pc:sldMk cId="1900378866" sldId="1430"/>
            <ac:picMk id="21" creationId="{915763AE-7A3E-C7EE-9882-28CF5AE10893}"/>
          </ac:picMkLst>
        </pc:picChg>
      </pc:sldChg>
      <pc:sldChg chg="addSp delSp new del mod">
        <pc:chgData name="Paul Comfort" userId="5dbaa64e-c8bd-4bed-a850-72f7dc869a2d" providerId="ADAL" clId="{D8886DFB-D6BB-43AA-B94B-D1F579EAFCF4}" dt="2025-08-27T11:51:56.727" v="29" actId="47"/>
        <pc:sldMkLst>
          <pc:docMk/>
          <pc:sldMk cId="4140626890" sldId="1430"/>
        </pc:sldMkLst>
        <pc:spChg chg="add del">
          <ac:chgData name="Paul Comfort" userId="5dbaa64e-c8bd-4bed-a850-72f7dc869a2d" providerId="ADAL" clId="{D8886DFB-D6BB-43AA-B94B-D1F579EAFCF4}" dt="2025-08-27T11:49:45.605" v="21" actId="22"/>
          <ac:spMkLst>
            <pc:docMk/>
            <pc:sldMk cId="4140626890" sldId="1430"/>
            <ac:spMk id="5" creationId="{1EDF242D-FFB2-F1C2-1799-8C76FC3D035B}"/>
          </ac:spMkLst>
        </pc:spChg>
        <pc:spChg chg="add del">
          <ac:chgData name="Paul Comfort" userId="5dbaa64e-c8bd-4bed-a850-72f7dc869a2d" providerId="ADAL" clId="{D8886DFB-D6BB-43AA-B94B-D1F579EAFCF4}" dt="2025-08-27T11:49:54.537" v="24" actId="22"/>
          <ac:spMkLst>
            <pc:docMk/>
            <pc:sldMk cId="4140626890" sldId="1430"/>
            <ac:spMk id="7" creationId="{F84A323F-E2F3-9BB4-77E1-F889A8E7E64F}"/>
          </ac:spMkLst>
        </pc:spChg>
        <pc:spChg chg="add">
          <ac:chgData name="Paul Comfort" userId="5dbaa64e-c8bd-4bed-a850-72f7dc869a2d" providerId="ADAL" clId="{D8886DFB-D6BB-43AA-B94B-D1F579EAFCF4}" dt="2025-08-27T11:50:02.857" v="26" actId="22"/>
          <ac:spMkLst>
            <pc:docMk/>
            <pc:sldMk cId="4140626890" sldId="1430"/>
            <ac:spMk id="9" creationId="{C924BF35-0481-89E7-AC8D-2D825AE4F06C}"/>
          </ac:spMkLst>
        </pc:spChg>
      </pc:sldChg>
      <pc:sldChg chg="new del">
        <pc:chgData name="Paul Comfort" userId="5dbaa64e-c8bd-4bed-a850-72f7dc869a2d" providerId="ADAL" clId="{D8886DFB-D6BB-43AA-B94B-D1F579EAFCF4}" dt="2025-08-27T11:50:06.032" v="28" actId="47"/>
        <pc:sldMkLst>
          <pc:docMk/>
          <pc:sldMk cId="3447185617" sldId="1431"/>
        </pc:sldMkLst>
      </pc:sldChg>
      <pc:sldChg chg="new del">
        <pc:chgData name="Paul Comfort" userId="5dbaa64e-c8bd-4bed-a850-72f7dc869a2d" providerId="ADAL" clId="{D8886DFB-D6BB-43AA-B94B-D1F579EAFCF4}" dt="2025-08-27T11:50:05.077" v="27" actId="47"/>
        <pc:sldMkLst>
          <pc:docMk/>
          <pc:sldMk cId="3586128177" sldId="1432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4" Type="http://schemas.openxmlformats.org/officeDocument/2006/relationships/image" Target="../media/image4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4" Type="http://schemas.openxmlformats.org/officeDocument/2006/relationships/image" Target="../media/image4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7619B2-B892-44A9-A3D2-A396505C471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3D44EC2-DC4A-40AD-8EA0-287AC5EC969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baseline="0"/>
            <a:t>For decades, it’s been all about one metric:</a:t>
          </a:r>
          <a:br>
            <a:rPr lang="en-US" b="0" i="0" baseline="0"/>
          </a:br>
          <a:r>
            <a:rPr lang="en-US" b="0" i="1" baseline="0"/>
            <a:t>Ridership. Ridership. Ridership.</a:t>
          </a:r>
          <a:endParaRPr lang="en-US"/>
        </a:p>
      </dgm:t>
    </dgm:pt>
    <dgm:pt modelId="{AD51E32D-19F1-4A91-A171-957C91B8EC6D}" type="parTrans" cxnId="{B1E2D785-4F20-45D9-B6A4-7F0FD100519C}">
      <dgm:prSet/>
      <dgm:spPr/>
      <dgm:t>
        <a:bodyPr/>
        <a:lstStyle/>
        <a:p>
          <a:endParaRPr lang="en-US"/>
        </a:p>
      </dgm:t>
    </dgm:pt>
    <dgm:pt modelId="{DEB76A77-3C20-4171-9EBF-59DF919C4AD2}" type="sibTrans" cxnId="{B1E2D785-4F20-45D9-B6A4-7F0FD100519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BD14E82-74F9-4A0A-A245-283F34CCE80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🚌 </a:t>
          </a:r>
          <a:r>
            <a:rPr lang="en-US" b="1" i="0" baseline="0"/>
            <a:t>1950: 17.2 billion trips</a:t>
          </a:r>
          <a:br>
            <a:rPr lang="en-US" b="0" i="0" baseline="0"/>
          </a:br>
          <a:r>
            <a:rPr lang="en-US" b="0" i="0" baseline="0"/>
            <a:t>📉 </a:t>
          </a:r>
          <a:r>
            <a:rPr lang="en-US" b="1" i="0" baseline="0"/>
            <a:t>2023: 7.8 billion trips</a:t>
          </a:r>
          <a:br>
            <a:rPr lang="en-US" b="0" i="0" baseline="0"/>
          </a:br>
          <a:r>
            <a:rPr lang="en-US" b="0" i="0" baseline="0"/>
            <a:t>➡️ </a:t>
          </a:r>
          <a:r>
            <a:rPr lang="en-US" b="1" i="0" baseline="0"/>
            <a:t>Steady decline.</a:t>
          </a:r>
          <a:endParaRPr lang="en-US"/>
        </a:p>
      </dgm:t>
    </dgm:pt>
    <dgm:pt modelId="{64373FC6-702A-4C75-B621-B3C0B62BF46E}" type="parTrans" cxnId="{91E9E0A9-3FEB-4772-A19E-4A14446A9ED0}">
      <dgm:prSet/>
      <dgm:spPr/>
      <dgm:t>
        <a:bodyPr/>
        <a:lstStyle/>
        <a:p>
          <a:endParaRPr lang="en-US"/>
        </a:p>
      </dgm:t>
    </dgm:pt>
    <dgm:pt modelId="{86A5B0BD-28DA-4437-B342-826E301CA923}" type="sibTrans" cxnId="{91E9E0A9-3FEB-4772-A19E-4A14446A9ED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793AC41-2C53-4144-891F-F0F01875B73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But here's the disconnect:</a:t>
          </a:r>
          <a:endParaRPr lang="en-US"/>
        </a:p>
      </dgm:t>
    </dgm:pt>
    <dgm:pt modelId="{E789DFCE-49B2-43ED-8E9F-A80A9F7942BE}" type="parTrans" cxnId="{A055FC0F-7D7F-44C9-8D1D-69F7E8EFC334}">
      <dgm:prSet/>
      <dgm:spPr/>
      <dgm:t>
        <a:bodyPr/>
        <a:lstStyle/>
        <a:p>
          <a:endParaRPr lang="en-US"/>
        </a:p>
      </dgm:t>
    </dgm:pt>
    <dgm:pt modelId="{515A6CA5-7305-46C6-8D58-04A8689A6B73}" type="sibTrans" cxnId="{A055FC0F-7D7F-44C9-8D1D-69F7E8EFC33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E012B34-B328-400F-87CD-927BF1DC62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🧍‍♂️ </a:t>
          </a:r>
          <a:r>
            <a:rPr lang="en-US" b="1" i="0" baseline="0"/>
            <a:t>Only ~4%</a:t>
          </a:r>
          <a:r>
            <a:rPr lang="en-US" b="0" i="0" baseline="0"/>
            <a:t> of people use transit regularly</a:t>
          </a:r>
          <a:br>
            <a:rPr lang="en-US" b="0" i="0" baseline="0"/>
          </a:br>
          <a:r>
            <a:rPr lang="en-US" b="0" i="0" baseline="0"/>
            <a:t>💬 </a:t>
          </a:r>
          <a:r>
            <a:rPr lang="en-US" b="1" i="0" baseline="0"/>
            <a:t>Yet 84%</a:t>
          </a:r>
          <a:r>
            <a:rPr lang="en-US" b="0" i="0" baseline="0"/>
            <a:t> say transit is </a:t>
          </a:r>
          <a:r>
            <a:rPr lang="en-US" b="0" i="1" baseline="0"/>
            <a:t>valuable to their community</a:t>
          </a:r>
          <a:endParaRPr lang="en-US"/>
        </a:p>
      </dgm:t>
    </dgm:pt>
    <dgm:pt modelId="{A34F61EE-64BC-49A1-9EB1-B707E6C477D9}" type="parTrans" cxnId="{5C78000F-8EFA-42B8-9517-A89DED677F34}">
      <dgm:prSet/>
      <dgm:spPr/>
      <dgm:t>
        <a:bodyPr/>
        <a:lstStyle/>
        <a:p>
          <a:endParaRPr lang="en-US"/>
        </a:p>
      </dgm:t>
    </dgm:pt>
    <dgm:pt modelId="{2CD6540C-093F-40AE-ADFF-548489088F65}" type="sibTrans" cxnId="{5C78000F-8EFA-42B8-9517-A89DED677F3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7E9656E-3EBA-4026-AA5E-D6D06C182EE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🚨 As an industry, we focus on making the 4% become 4.2%...</a:t>
          </a:r>
          <a:br>
            <a:rPr lang="en-US" b="0" i="0" baseline="0"/>
          </a:br>
          <a:r>
            <a:rPr lang="en-US" b="0" i="0" baseline="0"/>
            <a:t>…instead of speaking directly to the 84%.</a:t>
          </a:r>
          <a:endParaRPr lang="en-US"/>
        </a:p>
      </dgm:t>
    </dgm:pt>
    <dgm:pt modelId="{18905597-94C9-4A9F-8541-51AAD7794BA4}" type="parTrans" cxnId="{CF2D5ED6-C332-4B13-A274-F59FB5A0CA5B}">
      <dgm:prSet/>
      <dgm:spPr/>
      <dgm:t>
        <a:bodyPr/>
        <a:lstStyle/>
        <a:p>
          <a:endParaRPr lang="en-US"/>
        </a:p>
      </dgm:t>
    </dgm:pt>
    <dgm:pt modelId="{2FF56972-D757-4915-B2C9-D73447F553EF}" type="sibTrans" cxnId="{CF2D5ED6-C332-4B13-A274-F59FB5A0CA5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AF787E8-7AEE-47EE-966A-1CC356CAE0F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baseline="0"/>
            <a:t>Time to modernize our value proposition.</a:t>
          </a:r>
          <a:endParaRPr lang="en-US"/>
        </a:p>
      </dgm:t>
    </dgm:pt>
    <dgm:pt modelId="{366F2D96-DF42-46FD-A1CD-E2F22601CAEE}" type="parTrans" cxnId="{E58D8BEB-D2CB-4AD9-970B-A391B8754FC4}">
      <dgm:prSet/>
      <dgm:spPr/>
      <dgm:t>
        <a:bodyPr/>
        <a:lstStyle/>
        <a:p>
          <a:endParaRPr lang="en-US"/>
        </a:p>
      </dgm:t>
    </dgm:pt>
    <dgm:pt modelId="{1517B5AA-347E-4B94-B56D-E46FC5F4036D}" type="sibTrans" cxnId="{E58D8BEB-D2CB-4AD9-970B-A391B8754FC4}">
      <dgm:prSet/>
      <dgm:spPr/>
      <dgm:t>
        <a:bodyPr/>
        <a:lstStyle/>
        <a:p>
          <a:endParaRPr lang="en-US"/>
        </a:p>
      </dgm:t>
    </dgm:pt>
    <dgm:pt modelId="{87D58DAB-9CC9-4F20-8EC5-0F2018DDFCC8}" type="pres">
      <dgm:prSet presAssocID="{427619B2-B892-44A9-A3D2-A396505C4719}" presName="root" presStyleCnt="0">
        <dgm:presLayoutVars>
          <dgm:dir/>
          <dgm:resizeHandles val="exact"/>
        </dgm:presLayoutVars>
      </dgm:prSet>
      <dgm:spPr/>
    </dgm:pt>
    <dgm:pt modelId="{89530CFC-727E-4995-B4A8-A7B32EC53799}" type="pres">
      <dgm:prSet presAssocID="{73D44EC2-DC4A-40AD-8EA0-287AC5EC969C}" presName="compNode" presStyleCnt="0"/>
      <dgm:spPr/>
    </dgm:pt>
    <dgm:pt modelId="{178249D0-1AC2-4D71-923C-3BAC46281DAE}" type="pres">
      <dgm:prSet presAssocID="{73D44EC2-DC4A-40AD-8EA0-287AC5EC969C}" presName="bgRect" presStyleLbl="bgShp" presStyleIdx="0" presStyleCnt="6"/>
      <dgm:spPr/>
    </dgm:pt>
    <dgm:pt modelId="{04A42E28-ED41-41E2-9AB5-7F36F1BEFE1F}" type="pres">
      <dgm:prSet presAssocID="{73D44EC2-DC4A-40AD-8EA0-287AC5EC969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ke"/>
        </a:ext>
      </dgm:extLst>
    </dgm:pt>
    <dgm:pt modelId="{0D91801D-BD95-4FE6-ABC3-C1183B678C82}" type="pres">
      <dgm:prSet presAssocID="{73D44EC2-DC4A-40AD-8EA0-287AC5EC969C}" presName="spaceRect" presStyleCnt="0"/>
      <dgm:spPr/>
    </dgm:pt>
    <dgm:pt modelId="{B5BCC49C-798F-4810-828F-4747BF3BD79F}" type="pres">
      <dgm:prSet presAssocID="{73D44EC2-DC4A-40AD-8EA0-287AC5EC969C}" presName="parTx" presStyleLbl="revTx" presStyleIdx="0" presStyleCnt="6">
        <dgm:presLayoutVars>
          <dgm:chMax val="0"/>
          <dgm:chPref val="0"/>
        </dgm:presLayoutVars>
      </dgm:prSet>
      <dgm:spPr/>
    </dgm:pt>
    <dgm:pt modelId="{4833E548-AE0F-4BEA-8BF0-941FED0855BE}" type="pres">
      <dgm:prSet presAssocID="{DEB76A77-3C20-4171-9EBF-59DF919C4AD2}" presName="sibTrans" presStyleCnt="0"/>
      <dgm:spPr/>
    </dgm:pt>
    <dgm:pt modelId="{423DEBC0-F1F4-46B3-B9E1-CB24AC5C2F7B}" type="pres">
      <dgm:prSet presAssocID="{7BD14E82-74F9-4A0A-A245-283F34CCE80C}" presName="compNode" presStyleCnt="0"/>
      <dgm:spPr/>
    </dgm:pt>
    <dgm:pt modelId="{4F78B0B1-1789-44F9-8AB6-70EE33B6F56A}" type="pres">
      <dgm:prSet presAssocID="{7BD14E82-74F9-4A0A-A245-283F34CCE80C}" presName="bgRect" presStyleLbl="bgShp" presStyleIdx="1" presStyleCnt="6"/>
      <dgm:spPr/>
    </dgm:pt>
    <dgm:pt modelId="{655454D2-7548-4F75-9EE9-4F0DEA2EC86F}" type="pres">
      <dgm:prSet presAssocID="{7BD14E82-74F9-4A0A-A245-283F34CCE80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oom Out"/>
        </a:ext>
      </dgm:extLst>
    </dgm:pt>
    <dgm:pt modelId="{0B83733C-8DCF-4699-BE38-61254CC70ABE}" type="pres">
      <dgm:prSet presAssocID="{7BD14E82-74F9-4A0A-A245-283F34CCE80C}" presName="spaceRect" presStyleCnt="0"/>
      <dgm:spPr/>
    </dgm:pt>
    <dgm:pt modelId="{A6071C77-AC44-496F-82AB-47B5D059DB44}" type="pres">
      <dgm:prSet presAssocID="{7BD14E82-74F9-4A0A-A245-283F34CCE80C}" presName="parTx" presStyleLbl="revTx" presStyleIdx="1" presStyleCnt="6">
        <dgm:presLayoutVars>
          <dgm:chMax val="0"/>
          <dgm:chPref val="0"/>
        </dgm:presLayoutVars>
      </dgm:prSet>
      <dgm:spPr/>
    </dgm:pt>
    <dgm:pt modelId="{4167C5D2-FA9D-49B8-9CD9-A02C1D97C8A3}" type="pres">
      <dgm:prSet presAssocID="{86A5B0BD-28DA-4437-B342-826E301CA923}" presName="sibTrans" presStyleCnt="0"/>
      <dgm:spPr/>
    </dgm:pt>
    <dgm:pt modelId="{6245C41F-AC9A-4157-9823-8BEE76E9A84E}" type="pres">
      <dgm:prSet presAssocID="{D793AC41-2C53-4144-891F-F0F01875B735}" presName="compNode" presStyleCnt="0"/>
      <dgm:spPr/>
    </dgm:pt>
    <dgm:pt modelId="{520675CA-7789-40F3-B43D-D74F170EE367}" type="pres">
      <dgm:prSet presAssocID="{D793AC41-2C53-4144-891F-F0F01875B735}" presName="bgRect" presStyleLbl="bgShp" presStyleIdx="2" presStyleCnt="6"/>
      <dgm:spPr/>
    </dgm:pt>
    <dgm:pt modelId="{90B1FB82-DCA2-4594-9A7D-16466651D5A9}" type="pres">
      <dgm:prSet presAssocID="{D793AC41-2C53-4144-891F-F0F01875B735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sconnected"/>
        </a:ext>
      </dgm:extLst>
    </dgm:pt>
    <dgm:pt modelId="{CBA7F3EB-DA7D-4A10-9500-6A1686C3A348}" type="pres">
      <dgm:prSet presAssocID="{D793AC41-2C53-4144-891F-F0F01875B735}" presName="spaceRect" presStyleCnt="0"/>
      <dgm:spPr/>
    </dgm:pt>
    <dgm:pt modelId="{8E82886D-7883-4330-971E-0B55B53FC75E}" type="pres">
      <dgm:prSet presAssocID="{D793AC41-2C53-4144-891F-F0F01875B735}" presName="parTx" presStyleLbl="revTx" presStyleIdx="2" presStyleCnt="6">
        <dgm:presLayoutVars>
          <dgm:chMax val="0"/>
          <dgm:chPref val="0"/>
        </dgm:presLayoutVars>
      </dgm:prSet>
      <dgm:spPr/>
    </dgm:pt>
    <dgm:pt modelId="{48DBB0D9-BB2E-4CD9-9A6B-7B7976FD9ED1}" type="pres">
      <dgm:prSet presAssocID="{515A6CA5-7305-46C6-8D58-04A8689A6B73}" presName="sibTrans" presStyleCnt="0"/>
      <dgm:spPr/>
    </dgm:pt>
    <dgm:pt modelId="{E48A868B-1DAB-4B26-B7B2-40F518D67A10}" type="pres">
      <dgm:prSet presAssocID="{AE012B34-B328-400F-87CD-927BF1DC62CA}" presName="compNode" presStyleCnt="0"/>
      <dgm:spPr/>
    </dgm:pt>
    <dgm:pt modelId="{9F2B4C63-6B0F-4651-948C-C0F3D9B4CB19}" type="pres">
      <dgm:prSet presAssocID="{AE012B34-B328-400F-87CD-927BF1DC62CA}" presName="bgRect" presStyleLbl="bgShp" presStyleIdx="3" presStyleCnt="6"/>
      <dgm:spPr/>
    </dgm:pt>
    <dgm:pt modelId="{4F253E7A-39F8-4E05-A15A-57D2B0D127EF}" type="pres">
      <dgm:prSet presAssocID="{AE012B34-B328-400F-87CD-927BF1DC62CA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reetcar"/>
        </a:ext>
      </dgm:extLst>
    </dgm:pt>
    <dgm:pt modelId="{BEE44EB7-EF49-47B0-BC0B-E8EC4BEB698F}" type="pres">
      <dgm:prSet presAssocID="{AE012B34-B328-400F-87CD-927BF1DC62CA}" presName="spaceRect" presStyleCnt="0"/>
      <dgm:spPr/>
    </dgm:pt>
    <dgm:pt modelId="{AF1EE77A-8CB2-4227-A4B1-DD06975761FE}" type="pres">
      <dgm:prSet presAssocID="{AE012B34-B328-400F-87CD-927BF1DC62CA}" presName="parTx" presStyleLbl="revTx" presStyleIdx="3" presStyleCnt="6">
        <dgm:presLayoutVars>
          <dgm:chMax val="0"/>
          <dgm:chPref val="0"/>
        </dgm:presLayoutVars>
      </dgm:prSet>
      <dgm:spPr/>
    </dgm:pt>
    <dgm:pt modelId="{ADF3C8DB-F3A2-4E15-9FA2-6C6EEEFC55F8}" type="pres">
      <dgm:prSet presAssocID="{2CD6540C-093F-40AE-ADFF-548489088F65}" presName="sibTrans" presStyleCnt="0"/>
      <dgm:spPr/>
    </dgm:pt>
    <dgm:pt modelId="{E6AD0102-C5EC-4AA3-8994-0EB5350955E6}" type="pres">
      <dgm:prSet presAssocID="{B7E9656E-3EBA-4026-AA5E-D6D06C182EE1}" presName="compNode" presStyleCnt="0"/>
      <dgm:spPr/>
    </dgm:pt>
    <dgm:pt modelId="{AB4BEB96-3A0C-4F40-8F82-A18AC0C9442D}" type="pres">
      <dgm:prSet presAssocID="{B7E9656E-3EBA-4026-AA5E-D6D06C182EE1}" presName="bgRect" presStyleLbl="bgShp" presStyleIdx="4" presStyleCnt="6"/>
      <dgm:spPr/>
    </dgm:pt>
    <dgm:pt modelId="{F00BCE15-025B-420E-95E5-1B6A85217892}" type="pres">
      <dgm:prSet presAssocID="{B7E9656E-3EBA-4026-AA5E-D6D06C182EE1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CFDB8F1C-AB2E-45E6-89D6-BEF7FE20F052}" type="pres">
      <dgm:prSet presAssocID="{B7E9656E-3EBA-4026-AA5E-D6D06C182EE1}" presName="spaceRect" presStyleCnt="0"/>
      <dgm:spPr/>
    </dgm:pt>
    <dgm:pt modelId="{61B7CF2F-7606-497E-BD0D-6DAF97739D90}" type="pres">
      <dgm:prSet presAssocID="{B7E9656E-3EBA-4026-AA5E-D6D06C182EE1}" presName="parTx" presStyleLbl="revTx" presStyleIdx="4" presStyleCnt="6">
        <dgm:presLayoutVars>
          <dgm:chMax val="0"/>
          <dgm:chPref val="0"/>
        </dgm:presLayoutVars>
      </dgm:prSet>
      <dgm:spPr/>
    </dgm:pt>
    <dgm:pt modelId="{033B50D0-D6FE-4116-BB2C-D235233509AC}" type="pres">
      <dgm:prSet presAssocID="{2FF56972-D757-4915-B2C9-D73447F553EF}" presName="sibTrans" presStyleCnt="0"/>
      <dgm:spPr/>
    </dgm:pt>
    <dgm:pt modelId="{4FBB2627-CC69-422F-AD56-9901252077B7}" type="pres">
      <dgm:prSet presAssocID="{4AF787E8-7AEE-47EE-966A-1CC356CAE0FB}" presName="compNode" presStyleCnt="0"/>
      <dgm:spPr/>
    </dgm:pt>
    <dgm:pt modelId="{16A19896-0F3A-4C3F-97F2-321198981CA9}" type="pres">
      <dgm:prSet presAssocID="{4AF787E8-7AEE-47EE-966A-1CC356CAE0FB}" presName="bgRect" presStyleLbl="bgShp" presStyleIdx="5" presStyleCnt="6"/>
      <dgm:spPr/>
    </dgm:pt>
    <dgm:pt modelId="{50359E86-6B85-4FAF-9F54-F394C6505A7B}" type="pres">
      <dgm:prSet presAssocID="{4AF787E8-7AEE-47EE-966A-1CC356CAE0FB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960C457E-931B-441A-8C23-991FE78F4F76}" type="pres">
      <dgm:prSet presAssocID="{4AF787E8-7AEE-47EE-966A-1CC356CAE0FB}" presName="spaceRect" presStyleCnt="0"/>
      <dgm:spPr/>
    </dgm:pt>
    <dgm:pt modelId="{2FB4AAC2-4391-44FA-B114-F2523976F06A}" type="pres">
      <dgm:prSet presAssocID="{4AF787E8-7AEE-47EE-966A-1CC356CAE0FB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5C78000F-8EFA-42B8-9517-A89DED677F34}" srcId="{427619B2-B892-44A9-A3D2-A396505C4719}" destId="{AE012B34-B328-400F-87CD-927BF1DC62CA}" srcOrd="3" destOrd="0" parTransId="{A34F61EE-64BC-49A1-9EB1-B707E6C477D9}" sibTransId="{2CD6540C-093F-40AE-ADFF-548489088F65}"/>
    <dgm:cxn modelId="{4C94B80F-69C9-4FAB-9579-990EDCBB92CB}" type="presOf" srcId="{AE012B34-B328-400F-87CD-927BF1DC62CA}" destId="{AF1EE77A-8CB2-4227-A4B1-DD06975761FE}" srcOrd="0" destOrd="0" presId="urn:microsoft.com/office/officeart/2018/2/layout/IconVerticalSolidList"/>
    <dgm:cxn modelId="{A055FC0F-7D7F-44C9-8D1D-69F7E8EFC334}" srcId="{427619B2-B892-44A9-A3D2-A396505C4719}" destId="{D793AC41-2C53-4144-891F-F0F01875B735}" srcOrd="2" destOrd="0" parTransId="{E789DFCE-49B2-43ED-8E9F-A80A9F7942BE}" sibTransId="{515A6CA5-7305-46C6-8D58-04A8689A6B73}"/>
    <dgm:cxn modelId="{DCD9815F-C689-4C96-AF09-0CD72EFA06A4}" type="presOf" srcId="{B7E9656E-3EBA-4026-AA5E-D6D06C182EE1}" destId="{61B7CF2F-7606-497E-BD0D-6DAF97739D90}" srcOrd="0" destOrd="0" presId="urn:microsoft.com/office/officeart/2018/2/layout/IconVerticalSolidList"/>
    <dgm:cxn modelId="{06A4E755-2522-4118-8FDA-2E36DA8710DE}" type="presOf" srcId="{427619B2-B892-44A9-A3D2-A396505C4719}" destId="{87D58DAB-9CC9-4F20-8EC5-0F2018DDFCC8}" srcOrd="0" destOrd="0" presId="urn:microsoft.com/office/officeart/2018/2/layout/IconVerticalSolidList"/>
    <dgm:cxn modelId="{318D3C7C-8DC6-4750-B25C-E751B56B3374}" type="presOf" srcId="{4AF787E8-7AEE-47EE-966A-1CC356CAE0FB}" destId="{2FB4AAC2-4391-44FA-B114-F2523976F06A}" srcOrd="0" destOrd="0" presId="urn:microsoft.com/office/officeart/2018/2/layout/IconVerticalSolidList"/>
    <dgm:cxn modelId="{FC6E6482-245C-463A-A465-A48444750CAE}" type="presOf" srcId="{73D44EC2-DC4A-40AD-8EA0-287AC5EC969C}" destId="{B5BCC49C-798F-4810-828F-4747BF3BD79F}" srcOrd="0" destOrd="0" presId="urn:microsoft.com/office/officeart/2018/2/layout/IconVerticalSolidList"/>
    <dgm:cxn modelId="{B1E2D785-4F20-45D9-B6A4-7F0FD100519C}" srcId="{427619B2-B892-44A9-A3D2-A396505C4719}" destId="{73D44EC2-DC4A-40AD-8EA0-287AC5EC969C}" srcOrd="0" destOrd="0" parTransId="{AD51E32D-19F1-4A91-A171-957C91B8EC6D}" sibTransId="{DEB76A77-3C20-4171-9EBF-59DF919C4AD2}"/>
    <dgm:cxn modelId="{91E9E0A9-3FEB-4772-A19E-4A14446A9ED0}" srcId="{427619B2-B892-44A9-A3D2-A396505C4719}" destId="{7BD14E82-74F9-4A0A-A245-283F34CCE80C}" srcOrd="1" destOrd="0" parTransId="{64373FC6-702A-4C75-B621-B3C0B62BF46E}" sibTransId="{86A5B0BD-28DA-4437-B342-826E301CA923}"/>
    <dgm:cxn modelId="{818A8CB0-4062-4B34-B86D-64173BD72AF9}" type="presOf" srcId="{D793AC41-2C53-4144-891F-F0F01875B735}" destId="{8E82886D-7883-4330-971E-0B55B53FC75E}" srcOrd="0" destOrd="0" presId="urn:microsoft.com/office/officeart/2018/2/layout/IconVerticalSolidList"/>
    <dgm:cxn modelId="{CF2D5ED6-C332-4B13-A274-F59FB5A0CA5B}" srcId="{427619B2-B892-44A9-A3D2-A396505C4719}" destId="{B7E9656E-3EBA-4026-AA5E-D6D06C182EE1}" srcOrd="4" destOrd="0" parTransId="{18905597-94C9-4A9F-8541-51AAD7794BA4}" sibTransId="{2FF56972-D757-4915-B2C9-D73447F553EF}"/>
    <dgm:cxn modelId="{257974E1-F8E1-46D1-8205-54430198AB1E}" type="presOf" srcId="{7BD14E82-74F9-4A0A-A245-283F34CCE80C}" destId="{A6071C77-AC44-496F-82AB-47B5D059DB44}" srcOrd="0" destOrd="0" presId="urn:microsoft.com/office/officeart/2018/2/layout/IconVerticalSolidList"/>
    <dgm:cxn modelId="{E58D8BEB-D2CB-4AD9-970B-A391B8754FC4}" srcId="{427619B2-B892-44A9-A3D2-A396505C4719}" destId="{4AF787E8-7AEE-47EE-966A-1CC356CAE0FB}" srcOrd="5" destOrd="0" parTransId="{366F2D96-DF42-46FD-A1CD-E2F22601CAEE}" sibTransId="{1517B5AA-347E-4B94-B56D-E46FC5F4036D}"/>
    <dgm:cxn modelId="{A5AFD4AA-CDFA-4AF9-A139-8D04E88BD405}" type="presParOf" srcId="{87D58DAB-9CC9-4F20-8EC5-0F2018DDFCC8}" destId="{89530CFC-727E-4995-B4A8-A7B32EC53799}" srcOrd="0" destOrd="0" presId="urn:microsoft.com/office/officeart/2018/2/layout/IconVerticalSolidList"/>
    <dgm:cxn modelId="{8102D443-F7FA-4A54-884B-C8BBA746C821}" type="presParOf" srcId="{89530CFC-727E-4995-B4A8-A7B32EC53799}" destId="{178249D0-1AC2-4D71-923C-3BAC46281DAE}" srcOrd="0" destOrd="0" presId="urn:microsoft.com/office/officeart/2018/2/layout/IconVerticalSolidList"/>
    <dgm:cxn modelId="{EBFBDA62-1DED-4840-B058-EF7452C08BC9}" type="presParOf" srcId="{89530CFC-727E-4995-B4A8-A7B32EC53799}" destId="{04A42E28-ED41-41E2-9AB5-7F36F1BEFE1F}" srcOrd="1" destOrd="0" presId="urn:microsoft.com/office/officeart/2018/2/layout/IconVerticalSolidList"/>
    <dgm:cxn modelId="{7C530CAE-4A84-4833-AFAA-92AF51C364AA}" type="presParOf" srcId="{89530CFC-727E-4995-B4A8-A7B32EC53799}" destId="{0D91801D-BD95-4FE6-ABC3-C1183B678C82}" srcOrd="2" destOrd="0" presId="urn:microsoft.com/office/officeart/2018/2/layout/IconVerticalSolidList"/>
    <dgm:cxn modelId="{E58653BC-3C22-4298-9EBA-A94460C2B108}" type="presParOf" srcId="{89530CFC-727E-4995-B4A8-A7B32EC53799}" destId="{B5BCC49C-798F-4810-828F-4747BF3BD79F}" srcOrd="3" destOrd="0" presId="urn:microsoft.com/office/officeart/2018/2/layout/IconVerticalSolidList"/>
    <dgm:cxn modelId="{1F8BFF31-18E2-4244-986A-16054CC93AAC}" type="presParOf" srcId="{87D58DAB-9CC9-4F20-8EC5-0F2018DDFCC8}" destId="{4833E548-AE0F-4BEA-8BF0-941FED0855BE}" srcOrd="1" destOrd="0" presId="urn:microsoft.com/office/officeart/2018/2/layout/IconVerticalSolidList"/>
    <dgm:cxn modelId="{B0E43F71-7D26-4F74-9EE1-FE1A27565687}" type="presParOf" srcId="{87D58DAB-9CC9-4F20-8EC5-0F2018DDFCC8}" destId="{423DEBC0-F1F4-46B3-B9E1-CB24AC5C2F7B}" srcOrd="2" destOrd="0" presId="urn:microsoft.com/office/officeart/2018/2/layout/IconVerticalSolidList"/>
    <dgm:cxn modelId="{27C11BEF-EF7A-48A1-8A87-52B3458914E4}" type="presParOf" srcId="{423DEBC0-F1F4-46B3-B9E1-CB24AC5C2F7B}" destId="{4F78B0B1-1789-44F9-8AB6-70EE33B6F56A}" srcOrd="0" destOrd="0" presId="urn:microsoft.com/office/officeart/2018/2/layout/IconVerticalSolidList"/>
    <dgm:cxn modelId="{6DFB21A2-060B-4A5A-8C1D-D07DBBC62B77}" type="presParOf" srcId="{423DEBC0-F1F4-46B3-B9E1-CB24AC5C2F7B}" destId="{655454D2-7548-4F75-9EE9-4F0DEA2EC86F}" srcOrd="1" destOrd="0" presId="urn:microsoft.com/office/officeart/2018/2/layout/IconVerticalSolidList"/>
    <dgm:cxn modelId="{34BDCA22-1080-4F02-A480-B74F0CF5FDBD}" type="presParOf" srcId="{423DEBC0-F1F4-46B3-B9E1-CB24AC5C2F7B}" destId="{0B83733C-8DCF-4699-BE38-61254CC70ABE}" srcOrd="2" destOrd="0" presId="urn:microsoft.com/office/officeart/2018/2/layout/IconVerticalSolidList"/>
    <dgm:cxn modelId="{1714DBCB-B956-4537-B9BB-70DF20BEEFF8}" type="presParOf" srcId="{423DEBC0-F1F4-46B3-B9E1-CB24AC5C2F7B}" destId="{A6071C77-AC44-496F-82AB-47B5D059DB44}" srcOrd="3" destOrd="0" presId="urn:microsoft.com/office/officeart/2018/2/layout/IconVerticalSolidList"/>
    <dgm:cxn modelId="{8D6D7447-2D99-4EFF-A73A-3C692C907DA4}" type="presParOf" srcId="{87D58DAB-9CC9-4F20-8EC5-0F2018DDFCC8}" destId="{4167C5D2-FA9D-49B8-9CD9-A02C1D97C8A3}" srcOrd="3" destOrd="0" presId="urn:microsoft.com/office/officeart/2018/2/layout/IconVerticalSolidList"/>
    <dgm:cxn modelId="{8641A852-75F3-4164-B082-BA74FF25A207}" type="presParOf" srcId="{87D58DAB-9CC9-4F20-8EC5-0F2018DDFCC8}" destId="{6245C41F-AC9A-4157-9823-8BEE76E9A84E}" srcOrd="4" destOrd="0" presId="urn:microsoft.com/office/officeart/2018/2/layout/IconVerticalSolidList"/>
    <dgm:cxn modelId="{986E9654-9DF1-4113-9177-F9CC0D4626BE}" type="presParOf" srcId="{6245C41F-AC9A-4157-9823-8BEE76E9A84E}" destId="{520675CA-7789-40F3-B43D-D74F170EE367}" srcOrd="0" destOrd="0" presId="urn:microsoft.com/office/officeart/2018/2/layout/IconVerticalSolidList"/>
    <dgm:cxn modelId="{95514B32-7A81-488A-A871-AC4821C8355A}" type="presParOf" srcId="{6245C41F-AC9A-4157-9823-8BEE76E9A84E}" destId="{90B1FB82-DCA2-4594-9A7D-16466651D5A9}" srcOrd="1" destOrd="0" presId="urn:microsoft.com/office/officeart/2018/2/layout/IconVerticalSolidList"/>
    <dgm:cxn modelId="{192708F3-203E-4B41-94B5-54D8C8DC40DB}" type="presParOf" srcId="{6245C41F-AC9A-4157-9823-8BEE76E9A84E}" destId="{CBA7F3EB-DA7D-4A10-9500-6A1686C3A348}" srcOrd="2" destOrd="0" presId="urn:microsoft.com/office/officeart/2018/2/layout/IconVerticalSolidList"/>
    <dgm:cxn modelId="{D8BE240B-2A7D-4345-8405-6325BD3E047C}" type="presParOf" srcId="{6245C41F-AC9A-4157-9823-8BEE76E9A84E}" destId="{8E82886D-7883-4330-971E-0B55B53FC75E}" srcOrd="3" destOrd="0" presId="urn:microsoft.com/office/officeart/2018/2/layout/IconVerticalSolidList"/>
    <dgm:cxn modelId="{0552348F-2039-409E-9066-542F3881B862}" type="presParOf" srcId="{87D58DAB-9CC9-4F20-8EC5-0F2018DDFCC8}" destId="{48DBB0D9-BB2E-4CD9-9A6B-7B7976FD9ED1}" srcOrd="5" destOrd="0" presId="urn:microsoft.com/office/officeart/2018/2/layout/IconVerticalSolidList"/>
    <dgm:cxn modelId="{308476B7-616B-4506-896A-0BE9AF4AF8AC}" type="presParOf" srcId="{87D58DAB-9CC9-4F20-8EC5-0F2018DDFCC8}" destId="{E48A868B-1DAB-4B26-B7B2-40F518D67A10}" srcOrd="6" destOrd="0" presId="urn:microsoft.com/office/officeart/2018/2/layout/IconVerticalSolidList"/>
    <dgm:cxn modelId="{CFED4DB7-0468-494B-A729-8D7B757BAF11}" type="presParOf" srcId="{E48A868B-1DAB-4B26-B7B2-40F518D67A10}" destId="{9F2B4C63-6B0F-4651-948C-C0F3D9B4CB19}" srcOrd="0" destOrd="0" presId="urn:microsoft.com/office/officeart/2018/2/layout/IconVerticalSolidList"/>
    <dgm:cxn modelId="{28797FE5-B4EC-4CA4-9BF5-F087716F239F}" type="presParOf" srcId="{E48A868B-1DAB-4B26-B7B2-40F518D67A10}" destId="{4F253E7A-39F8-4E05-A15A-57D2B0D127EF}" srcOrd="1" destOrd="0" presId="urn:microsoft.com/office/officeart/2018/2/layout/IconVerticalSolidList"/>
    <dgm:cxn modelId="{0507E6B9-9AF7-482C-85D0-44BF5901DAC9}" type="presParOf" srcId="{E48A868B-1DAB-4B26-B7B2-40F518D67A10}" destId="{BEE44EB7-EF49-47B0-BC0B-E8EC4BEB698F}" srcOrd="2" destOrd="0" presId="urn:microsoft.com/office/officeart/2018/2/layout/IconVerticalSolidList"/>
    <dgm:cxn modelId="{94C3D0AE-D683-4C39-AEBF-33D53DF53D53}" type="presParOf" srcId="{E48A868B-1DAB-4B26-B7B2-40F518D67A10}" destId="{AF1EE77A-8CB2-4227-A4B1-DD06975761FE}" srcOrd="3" destOrd="0" presId="urn:microsoft.com/office/officeart/2018/2/layout/IconVerticalSolidList"/>
    <dgm:cxn modelId="{B98CB84F-9EA6-475A-A64B-03A9B0701D86}" type="presParOf" srcId="{87D58DAB-9CC9-4F20-8EC5-0F2018DDFCC8}" destId="{ADF3C8DB-F3A2-4E15-9FA2-6C6EEEFC55F8}" srcOrd="7" destOrd="0" presId="urn:microsoft.com/office/officeart/2018/2/layout/IconVerticalSolidList"/>
    <dgm:cxn modelId="{EFF83AEB-2DFF-48B1-86DC-8E4942F5312D}" type="presParOf" srcId="{87D58DAB-9CC9-4F20-8EC5-0F2018DDFCC8}" destId="{E6AD0102-C5EC-4AA3-8994-0EB5350955E6}" srcOrd="8" destOrd="0" presId="urn:microsoft.com/office/officeart/2018/2/layout/IconVerticalSolidList"/>
    <dgm:cxn modelId="{A4F44BBB-E634-4B2A-8E37-21BAE6D9DFF3}" type="presParOf" srcId="{E6AD0102-C5EC-4AA3-8994-0EB5350955E6}" destId="{AB4BEB96-3A0C-4F40-8F82-A18AC0C9442D}" srcOrd="0" destOrd="0" presId="urn:microsoft.com/office/officeart/2018/2/layout/IconVerticalSolidList"/>
    <dgm:cxn modelId="{29748250-395C-4968-8FE7-B8097E4464E8}" type="presParOf" srcId="{E6AD0102-C5EC-4AA3-8994-0EB5350955E6}" destId="{F00BCE15-025B-420E-95E5-1B6A85217892}" srcOrd="1" destOrd="0" presId="urn:microsoft.com/office/officeart/2018/2/layout/IconVerticalSolidList"/>
    <dgm:cxn modelId="{8E0AE977-128C-4CC0-8FB3-51D120CF3821}" type="presParOf" srcId="{E6AD0102-C5EC-4AA3-8994-0EB5350955E6}" destId="{CFDB8F1C-AB2E-45E6-89D6-BEF7FE20F052}" srcOrd="2" destOrd="0" presId="urn:microsoft.com/office/officeart/2018/2/layout/IconVerticalSolidList"/>
    <dgm:cxn modelId="{20A5F777-887D-4B1D-A246-C215AC4452A6}" type="presParOf" srcId="{E6AD0102-C5EC-4AA3-8994-0EB5350955E6}" destId="{61B7CF2F-7606-497E-BD0D-6DAF97739D90}" srcOrd="3" destOrd="0" presId="urn:microsoft.com/office/officeart/2018/2/layout/IconVerticalSolidList"/>
    <dgm:cxn modelId="{425D11FD-FB3C-4AC4-8B1C-8FF4D916505E}" type="presParOf" srcId="{87D58DAB-9CC9-4F20-8EC5-0F2018DDFCC8}" destId="{033B50D0-D6FE-4116-BB2C-D235233509AC}" srcOrd="9" destOrd="0" presId="urn:microsoft.com/office/officeart/2018/2/layout/IconVerticalSolidList"/>
    <dgm:cxn modelId="{E26FEFA3-1944-425F-AC9A-C4AFDE45444F}" type="presParOf" srcId="{87D58DAB-9CC9-4F20-8EC5-0F2018DDFCC8}" destId="{4FBB2627-CC69-422F-AD56-9901252077B7}" srcOrd="10" destOrd="0" presId="urn:microsoft.com/office/officeart/2018/2/layout/IconVerticalSolidList"/>
    <dgm:cxn modelId="{4BD3F4D2-C98A-40C8-A866-A22E66A2401F}" type="presParOf" srcId="{4FBB2627-CC69-422F-AD56-9901252077B7}" destId="{16A19896-0F3A-4C3F-97F2-321198981CA9}" srcOrd="0" destOrd="0" presId="urn:microsoft.com/office/officeart/2018/2/layout/IconVerticalSolidList"/>
    <dgm:cxn modelId="{5FD32091-4C1B-4B94-A2D8-6B9A2FB7DA4D}" type="presParOf" srcId="{4FBB2627-CC69-422F-AD56-9901252077B7}" destId="{50359E86-6B85-4FAF-9F54-F394C6505A7B}" srcOrd="1" destOrd="0" presId="urn:microsoft.com/office/officeart/2018/2/layout/IconVerticalSolidList"/>
    <dgm:cxn modelId="{03A788A6-5E0A-4639-BB0A-140410C7ABE2}" type="presParOf" srcId="{4FBB2627-CC69-422F-AD56-9901252077B7}" destId="{960C457E-931B-441A-8C23-991FE78F4F76}" srcOrd="2" destOrd="0" presId="urn:microsoft.com/office/officeart/2018/2/layout/IconVerticalSolidList"/>
    <dgm:cxn modelId="{7BEF836F-4F66-4244-9C60-F0D6D5934232}" type="presParOf" srcId="{4FBB2627-CC69-422F-AD56-9901252077B7}" destId="{2FB4AAC2-4391-44FA-B114-F2523976F06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5E195-8772-4CBD-A817-42855CDB4F9A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F61B52C-84CB-42A0-ABD4-8DFBEC5EE3E2}">
      <dgm:prSet/>
      <dgm:spPr/>
      <dgm:t>
        <a:bodyPr/>
        <a:lstStyle/>
        <a:p>
          <a:r>
            <a:rPr lang="en-US"/>
            <a:t>🚦 1. The New Rider Expectation: Seamless MobilityRiders no longer think in silos: “How do I get there?” is the new mindset—not “Which mode should I take?”From planning to payment to arrival, they want a frictionless journey—just like booking a flight.</a:t>
          </a:r>
        </a:p>
      </dgm:t>
    </dgm:pt>
    <dgm:pt modelId="{2EC293C9-D206-47D6-B87E-CB1505CD5253}" type="parTrans" cxnId="{9CAAC56C-AB0D-4AB3-87DD-26FC91A122E3}">
      <dgm:prSet/>
      <dgm:spPr/>
      <dgm:t>
        <a:bodyPr/>
        <a:lstStyle/>
        <a:p>
          <a:endParaRPr lang="en-US"/>
        </a:p>
      </dgm:t>
    </dgm:pt>
    <dgm:pt modelId="{ACCF85E1-D497-4ACB-B305-CE35CA1AE505}" type="sibTrans" cxnId="{9CAAC56C-AB0D-4AB3-87DD-26FC91A122E3}">
      <dgm:prSet/>
      <dgm:spPr/>
      <dgm:t>
        <a:bodyPr/>
        <a:lstStyle/>
        <a:p>
          <a:endParaRPr lang="en-US"/>
        </a:p>
      </dgm:t>
    </dgm:pt>
    <dgm:pt modelId="{FEE5F943-8449-47C8-A5ED-6567F3831CDB}">
      <dgm:prSet/>
      <dgm:spPr/>
      <dgm:t>
        <a:bodyPr/>
        <a:lstStyle/>
        <a:p>
          <a:r>
            <a:rPr lang="en-US"/>
            <a:t>🤝 2. Inter-Agency Cooperation is KeyShowcase examples like:Bay Area's Clipper system (multiple agencies, one card)Dallas DART + Uber partnerships for first/last mileDiscuss the challenges (governance, funding, turf) and solutions (MOUs, regional mobility boards)</a:t>
          </a:r>
        </a:p>
      </dgm:t>
    </dgm:pt>
    <dgm:pt modelId="{3138B091-DBEA-4FEA-8E01-D19600FC25D4}" type="parTrans" cxnId="{670CAA0A-1704-4733-A858-9AC00D0A5B7F}">
      <dgm:prSet/>
      <dgm:spPr/>
      <dgm:t>
        <a:bodyPr/>
        <a:lstStyle/>
        <a:p>
          <a:endParaRPr lang="en-US"/>
        </a:p>
      </dgm:t>
    </dgm:pt>
    <dgm:pt modelId="{C09CC917-7444-44EB-83F7-C26518BD30C1}" type="sibTrans" cxnId="{670CAA0A-1704-4733-A858-9AC00D0A5B7F}">
      <dgm:prSet/>
      <dgm:spPr/>
      <dgm:t>
        <a:bodyPr/>
        <a:lstStyle/>
        <a:p>
          <a:endParaRPr lang="en-US"/>
        </a:p>
      </dgm:t>
    </dgm:pt>
    <dgm:pt modelId="{30B8D3C5-63BC-46E4-96FA-2B8C12BE47FB}" type="pres">
      <dgm:prSet presAssocID="{7A35E195-8772-4CBD-A817-42855CDB4F9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CC7E603-C241-4DA1-8072-294621C180B6}" type="pres">
      <dgm:prSet presAssocID="{AF61B52C-84CB-42A0-ABD4-8DFBEC5EE3E2}" presName="hierRoot1" presStyleCnt="0"/>
      <dgm:spPr/>
    </dgm:pt>
    <dgm:pt modelId="{825AE6CD-3874-48E3-8513-63D1DC599A89}" type="pres">
      <dgm:prSet presAssocID="{AF61B52C-84CB-42A0-ABD4-8DFBEC5EE3E2}" presName="composite" presStyleCnt="0"/>
      <dgm:spPr/>
    </dgm:pt>
    <dgm:pt modelId="{1A056DAC-F6A1-488C-9FB5-29075CEE7EDA}" type="pres">
      <dgm:prSet presAssocID="{AF61B52C-84CB-42A0-ABD4-8DFBEC5EE3E2}" presName="background" presStyleLbl="node0" presStyleIdx="0" presStyleCnt="2"/>
      <dgm:spPr/>
    </dgm:pt>
    <dgm:pt modelId="{74FB9780-7BD9-4F72-851F-EC4B1A840317}" type="pres">
      <dgm:prSet presAssocID="{AF61B52C-84CB-42A0-ABD4-8DFBEC5EE3E2}" presName="text" presStyleLbl="fgAcc0" presStyleIdx="0" presStyleCnt="2">
        <dgm:presLayoutVars>
          <dgm:chPref val="3"/>
        </dgm:presLayoutVars>
      </dgm:prSet>
      <dgm:spPr/>
    </dgm:pt>
    <dgm:pt modelId="{00F206F0-1972-44AF-841F-71E146AE3ED7}" type="pres">
      <dgm:prSet presAssocID="{AF61B52C-84CB-42A0-ABD4-8DFBEC5EE3E2}" presName="hierChild2" presStyleCnt="0"/>
      <dgm:spPr/>
    </dgm:pt>
    <dgm:pt modelId="{923DAFF0-9E7A-492B-BBCC-FF593B00F48F}" type="pres">
      <dgm:prSet presAssocID="{FEE5F943-8449-47C8-A5ED-6567F3831CDB}" presName="hierRoot1" presStyleCnt="0"/>
      <dgm:spPr/>
    </dgm:pt>
    <dgm:pt modelId="{F8C32FC0-F21D-410D-8180-5C2C621F7392}" type="pres">
      <dgm:prSet presAssocID="{FEE5F943-8449-47C8-A5ED-6567F3831CDB}" presName="composite" presStyleCnt="0"/>
      <dgm:spPr/>
    </dgm:pt>
    <dgm:pt modelId="{1CA47D68-7091-4039-BE45-630BFC8266EB}" type="pres">
      <dgm:prSet presAssocID="{FEE5F943-8449-47C8-A5ED-6567F3831CDB}" presName="background" presStyleLbl="node0" presStyleIdx="1" presStyleCnt="2"/>
      <dgm:spPr/>
    </dgm:pt>
    <dgm:pt modelId="{523B4B00-A31A-4FD7-A574-FD36A4841D2E}" type="pres">
      <dgm:prSet presAssocID="{FEE5F943-8449-47C8-A5ED-6567F3831CDB}" presName="text" presStyleLbl="fgAcc0" presStyleIdx="1" presStyleCnt="2">
        <dgm:presLayoutVars>
          <dgm:chPref val="3"/>
        </dgm:presLayoutVars>
      </dgm:prSet>
      <dgm:spPr/>
    </dgm:pt>
    <dgm:pt modelId="{CFB2D2DB-C1C0-4EA9-A0AF-7EC6C2B6EA5F}" type="pres">
      <dgm:prSet presAssocID="{FEE5F943-8449-47C8-A5ED-6567F3831CDB}" presName="hierChild2" presStyleCnt="0"/>
      <dgm:spPr/>
    </dgm:pt>
  </dgm:ptLst>
  <dgm:cxnLst>
    <dgm:cxn modelId="{670CAA0A-1704-4733-A858-9AC00D0A5B7F}" srcId="{7A35E195-8772-4CBD-A817-42855CDB4F9A}" destId="{FEE5F943-8449-47C8-A5ED-6567F3831CDB}" srcOrd="1" destOrd="0" parTransId="{3138B091-DBEA-4FEA-8E01-D19600FC25D4}" sibTransId="{C09CC917-7444-44EB-83F7-C26518BD30C1}"/>
    <dgm:cxn modelId="{9CAAC56C-AB0D-4AB3-87DD-26FC91A122E3}" srcId="{7A35E195-8772-4CBD-A817-42855CDB4F9A}" destId="{AF61B52C-84CB-42A0-ABD4-8DFBEC5EE3E2}" srcOrd="0" destOrd="0" parTransId="{2EC293C9-D206-47D6-B87E-CB1505CD5253}" sibTransId="{ACCF85E1-D497-4ACB-B305-CE35CA1AE505}"/>
    <dgm:cxn modelId="{3A1F7B9B-5606-458D-833C-5EC686D51148}" type="presOf" srcId="{AF61B52C-84CB-42A0-ABD4-8DFBEC5EE3E2}" destId="{74FB9780-7BD9-4F72-851F-EC4B1A840317}" srcOrd="0" destOrd="0" presId="urn:microsoft.com/office/officeart/2005/8/layout/hierarchy1"/>
    <dgm:cxn modelId="{C72474B0-A816-45BC-B37E-7B4052329950}" type="presOf" srcId="{FEE5F943-8449-47C8-A5ED-6567F3831CDB}" destId="{523B4B00-A31A-4FD7-A574-FD36A4841D2E}" srcOrd="0" destOrd="0" presId="urn:microsoft.com/office/officeart/2005/8/layout/hierarchy1"/>
    <dgm:cxn modelId="{463290E3-B330-46C3-B87E-4A7D8A08044A}" type="presOf" srcId="{7A35E195-8772-4CBD-A817-42855CDB4F9A}" destId="{30B8D3C5-63BC-46E4-96FA-2B8C12BE47FB}" srcOrd="0" destOrd="0" presId="urn:microsoft.com/office/officeart/2005/8/layout/hierarchy1"/>
    <dgm:cxn modelId="{297EBBE0-392A-4B29-938E-7AB24934A0AC}" type="presParOf" srcId="{30B8D3C5-63BC-46E4-96FA-2B8C12BE47FB}" destId="{5CC7E603-C241-4DA1-8072-294621C180B6}" srcOrd="0" destOrd="0" presId="urn:microsoft.com/office/officeart/2005/8/layout/hierarchy1"/>
    <dgm:cxn modelId="{95584389-373B-4479-9713-AECB84640162}" type="presParOf" srcId="{5CC7E603-C241-4DA1-8072-294621C180B6}" destId="{825AE6CD-3874-48E3-8513-63D1DC599A89}" srcOrd="0" destOrd="0" presId="urn:microsoft.com/office/officeart/2005/8/layout/hierarchy1"/>
    <dgm:cxn modelId="{502E8459-6774-4102-8BD1-E2F0F11002A5}" type="presParOf" srcId="{825AE6CD-3874-48E3-8513-63D1DC599A89}" destId="{1A056DAC-F6A1-488C-9FB5-29075CEE7EDA}" srcOrd="0" destOrd="0" presId="urn:microsoft.com/office/officeart/2005/8/layout/hierarchy1"/>
    <dgm:cxn modelId="{A4AB4310-A298-4288-9725-58F10206F7CE}" type="presParOf" srcId="{825AE6CD-3874-48E3-8513-63D1DC599A89}" destId="{74FB9780-7BD9-4F72-851F-EC4B1A840317}" srcOrd="1" destOrd="0" presId="urn:microsoft.com/office/officeart/2005/8/layout/hierarchy1"/>
    <dgm:cxn modelId="{4A775A6F-EAEE-4B3C-A045-B0E6E17523C7}" type="presParOf" srcId="{5CC7E603-C241-4DA1-8072-294621C180B6}" destId="{00F206F0-1972-44AF-841F-71E146AE3ED7}" srcOrd="1" destOrd="0" presId="urn:microsoft.com/office/officeart/2005/8/layout/hierarchy1"/>
    <dgm:cxn modelId="{3F810B62-207E-441E-A8DB-E133F09468D5}" type="presParOf" srcId="{30B8D3C5-63BC-46E4-96FA-2B8C12BE47FB}" destId="{923DAFF0-9E7A-492B-BBCC-FF593B00F48F}" srcOrd="1" destOrd="0" presId="urn:microsoft.com/office/officeart/2005/8/layout/hierarchy1"/>
    <dgm:cxn modelId="{E1D6319F-4B14-461A-A0BC-6AFB3D8CF6B9}" type="presParOf" srcId="{923DAFF0-9E7A-492B-BBCC-FF593B00F48F}" destId="{F8C32FC0-F21D-410D-8180-5C2C621F7392}" srcOrd="0" destOrd="0" presId="urn:microsoft.com/office/officeart/2005/8/layout/hierarchy1"/>
    <dgm:cxn modelId="{C83D8EC5-56E7-48D1-81C9-9121BCD7B9FC}" type="presParOf" srcId="{F8C32FC0-F21D-410D-8180-5C2C621F7392}" destId="{1CA47D68-7091-4039-BE45-630BFC8266EB}" srcOrd="0" destOrd="0" presId="urn:microsoft.com/office/officeart/2005/8/layout/hierarchy1"/>
    <dgm:cxn modelId="{8DB94609-E2AB-4E37-BA3C-4A3660136413}" type="presParOf" srcId="{F8C32FC0-F21D-410D-8180-5C2C621F7392}" destId="{523B4B00-A31A-4FD7-A574-FD36A4841D2E}" srcOrd="1" destOrd="0" presId="urn:microsoft.com/office/officeart/2005/8/layout/hierarchy1"/>
    <dgm:cxn modelId="{A451089A-7A34-4F0E-AC1B-6D2812AF4D80}" type="presParOf" srcId="{923DAFF0-9E7A-492B-BBCC-FF593B00F48F}" destId="{CFB2D2DB-C1C0-4EA9-A0AF-7EC6C2B6EA5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89E0CD-BFB9-415B-A079-09792386C13A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9481958-B86D-4EB9-9E0E-A1D704DCE7CB}">
      <dgm:prSet/>
      <dgm:spPr/>
      <dgm:t>
        <a:bodyPr/>
        <a:lstStyle/>
        <a:p>
          <a:r>
            <a:rPr lang="en-US"/>
            <a:t>💳3. Integrated Fare and Account-Based Systems – </a:t>
          </a:r>
        </a:p>
      </dgm:t>
    </dgm:pt>
    <dgm:pt modelId="{7A02CE60-6631-482C-ACF6-F78FEA8D0831}" type="parTrans" cxnId="{12EE89EE-B102-4EFF-AE01-F9F86705316B}">
      <dgm:prSet/>
      <dgm:spPr/>
      <dgm:t>
        <a:bodyPr/>
        <a:lstStyle/>
        <a:p>
          <a:endParaRPr lang="en-US"/>
        </a:p>
      </dgm:t>
    </dgm:pt>
    <dgm:pt modelId="{937DA22C-4974-4848-A823-DEB866B36BC2}" type="sibTrans" cxnId="{12EE89EE-B102-4EFF-AE01-F9F86705316B}">
      <dgm:prSet/>
      <dgm:spPr/>
      <dgm:t>
        <a:bodyPr/>
        <a:lstStyle/>
        <a:p>
          <a:endParaRPr lang="en-US"/>
        </a:p>
      </dgm:t>
    </dgm:pt>
    <dgm:pt modelId="{1EDA1628-0A91-42FE-A41D-EA653E6219C5}">
      <dgm:prSet/>
      <dgm:spPr/>
      <dgm:t>
        <a:bodyPr/>
        <a:lstStyle/>
        <a:p>
          <a:r>
            <a:rPr lang="en-US" dirty="0"/>
            <a:t>Fare interoperability is crucial—no one wants to juggle five cards and three apps  </a:t>
          </a:r>
        </a:p>
      </dgm:t>
    </dgm:pt>
    <dgm:pt modelId="{7225D45E-0338-45A5-AEF3-2207D4EC8E0D}" type="parTrans" cxnId="{4DDB6CA9-9DA2-4E85-A1B1-28BA981F3FDB}">
      <dgm:prSet/>
      <dgm:spPr/>
      <dgm:t>
        <a:bodyPr/>
        <a:lstStyle/>
        <a:p>
          <a:endParaRPr lang="en-US"/>
        </a:p>
      </dgm:t>
    </dgm:pt>
    <dgm:pt modelId="{DEF0E2A4-2342-441C-91A7-2196F45203E7}" type="sibTrans" cxnId="{4DDB6CA9-9DA2-4E85-A1B1-28BA981F3FDB}">
      <dgm:prSet/>
      <dgm:spPr/>
      <dgm:t>
        <a:bodyPr/>
        <a:lstStyle/>
        <a:p>
          <a:endParaRPr lang="en-US"/>
        </a:p>
      </dgm:t>
    </dgm:pt>
    <dgm:pt modelId="{7A56B168-3FCD-40BB-A752-D0EA64218AED}">
      <dgm:prSet/>
      <dgm:spPr/>
      <dgm:t>
        <a:bodyPr/>
        <a:lstStyle/>
        <a:p>
          <a:r>
            <a:rPr lang="en-US"/>
            <a:t>Account-based fare systems (tap anywhere, transfer across systems)</a:t>
          </a:r>
        </a:p>
      </dgm:t>
    </dgm:pt>
    <dgm:pt modelId="{7D84FD40-6209-4562-AF0E-EECD2618E438}" type="parTrans" cxnId="{6EA980FA-929C-4B21-B982-0B022F2FF94A}">
      <dgm:prSet/>
      <dgm:spPr/>
      <dgm:t>
        <a:bodyPr/>
        <a:lstStyle/>
        <a:p>
          <a:endParaRPr lang="en-US"/>
        </a:p>
      </dgm:t>
    </dgm:pt>
    <dgm:pt modelId="{E8F4E72D-685A-4671-8C3C-9F95F4081701}" type="sibTrans" cxnId="{6EA980FA-929C-4B21-B982-0B022F2FF94A}">
      <dgm:prSet/>
      <dgm:spPr/>
      <dgm:t>
        <a:bodyPr/>
        <a:lstStyle/>
        <a:p>
          <a:endParaRPr lang="en-US"/>
        </a:p>
      </dgm:t>
    </dgm:pt>
    <dgm:pt modelId="{9FEDEC44-1BC2-451F-9BA3-E87AA50A7C24}">
      <dgm:prSet/>
      <dgm:spPr/>
      <dgm:t>
        <a:bodyPr/>
        <a:lstStyle/>
        <a:p>
          <a:r>
            <a:rPr lang="en-US" dirty="0"/>
            <a:t>Fare capping. Open payment systems using credit/debit/phones</a:t>
          </a:r>
        </a:p>
      </dgm:t>
    </dgm:pt>
    <dgm:pt modelId="{3316AB1C-0A1D-4CBE-85DD-7696AE908A2B}" type="parTrans" cxnId="{F988F115-FA3E-4ADB-9286-1D0364D4B70B}">
      <dgm:prSet/>
      <dgm:spPr/>
      <dgm:t>
        <a:bodyPr/>
        <a:lstStyle/>
        <a:p>
          <a:endParaRPr lang="en-US"/>
        </a:p>
      </dgm:t>
    </dgm:pt>
    <dgm:pt modelId="{0DCC6C8F-17E3-492D-A1A7-6E0567F510E7}" type="sibTrans" cxnId="{F988F115-FA3E-4ADB-9286-1D0364D4B70B}">
      <dgm:prSet/>
      <dgm:spPr/>
      <dgm:t>
        <a:bodyPr/>
        <a:lstStyle/>
        <a:p>
          <a:endParaRPr lang="en-US"/>
        </a:p>
      </dgm:t>
    </dgm:pt>
    <dgm:pt modelId="{05147AFF-C7F3-4650-8CAE-ACACE1AAED76}">
      <dgm:prSet/>
      <dgm:spPr/>
      <dgm:t>
        <a:bodyPr/>
        <a:lstStyle/>
        <a:p>
          <a:r>
            <a:rPr lang="en-US"/>
            <a:t>🧭4. Planning Tools that Actually Work TogetherRiders expect:</a:t>
          </a:r>
        </a:p>
      </dgm:t>
    </dgm:pt>
    <dgm:pt modelId="{1D8FB462-FE21-45BC-81D4-82EFADC74C29}" type="parTrans" cxnId="{C12443F8-5719-4550-A8CE-2817F412D63D}">
      <dgm:prSet/>
      <dgm:spPr/>
      <dgm:t>
        <a:bodyPr/>
        <a:lstStyle/>
        <a:p>
          <a:endParaRPr lang="en-US"/>
        </a:p>
      </dgm:t>
    </dgm:pt>
    <dgm:pt modelId="{3CE2ED27-3E95-4C0C-9521-CF9FCB2A5F74}" type="sibTrans" cxnId="{C12443F8-5719-4550-A8CE-2817F412D63D}">
      <dgm:prSet/>
      <dgm:spPr/>
      <dgm:t>
        <a:bodyPr/>
        <a:lstStyle/>
        <a:p>
          <a:endParaRPr lang="en-US"/>
        </a:p>
      </dgm:t>
    </dgm:pt>
    <dgm:pt modelId="{9A969963-AFA2-499B-B3E1-844613CDDB35}">
      <dgm:prSet/>
      <dgm:spPr/>
      <dgm:t>
        <a:bodyPr/>
        <a:lstStyle/>
        <a:p>
          <a:r>
            <a:rPr lang="en-US"/>
            <a:t>Trip planners that blend bus, rail, bike share, scooters, walking </a:t>
          </a:r>
        </a:p>
      </dgm:t>
    </dgm:pt>
    <dgm:pt modelId="{5DF0D3B5-7A04-4EAD-AC77-760F5149E42A}" type="parTrans" cxnId="{CDA5F10C-8F3B-4B85-BF94-758B44C8BDD5}">
      <dgm:prSet/>
      <dgm:spPr/>
      <dgm:t>
        <a:bodyPr/>
        <a:lstStyle/>
        <a:p>
          <a:endParaRPr lang="en-US"/>
        </a:p>
      </dgm:t>
    </dgm:pt>
    <dgm:pt modelId="{12DB74F8-86CA-4B67-BD1A-8FB33DB8A9EC}" type="sibTrans" cxnId="{CDA5F10C-8F3B-4B85-BF94-758B44C8BDD5}">
      <dgm:prSet/>
      <dgm:spPr/>
      <dgm:t>
        <a:bodyPr/>
        <a:lstStyle/>
        <a:p>
          <a:endParaRPr lang="en-US"/>
        </a:p>
      </dgm:t>
    </dgm:pt>
    <dgm:pt modelId="{B473402A-6EFC-459F-8276-1FD9EA84085B}">
      <dgm:prSet/>
      <dgm:spPr/>
      <dgm:t>
        <a:bodyPr/>
        <a:lstStyle/>
        <a:p>
          <a:r>
            <a:rPr lang="en-US" dirty="0"/>
            <a:t>Real-time info across modes using tools with General Transit Feed Specification (GTFS) feeds, Application Programming Interfaces (APIs), and open data cooperation between cities</a:t>
          </a:r>
        </a:p>
      </dgm:t>
    </dgm:pt>
    <dgm:pt modelId="{7FF5D437-E299-4782-8435-3C8A46BB0216}" type="parTrans" cxnId="{9A258079-DBC1-42B8-8543-649DB8AAFDDD}">
      <dgm:prSet/>
      <dgm:spPr/>
      <dgm:t>
        <a:bodyPr/>
        <a:lstStyle/>
        <a:p>
          <a:endParaRPr lang="en-US"/>
        </a:p>
      </dgm:t>
    </dgm:pt>
    <dgm:pt modelId="{2C759E60-0EAA-468C-905C-35B0E731F48F}" type="sibTrans" cxnId="{9A258079-DBC1-42B8-8543-649DB8AAFDDD}">
      <dgm:prSet/>
      <dgm:spPr/>
      <dgm:t>
        <a:bodyPr/>
        <a:lstStyle/>
        <a:p>
          <a:endParaRPr lang="en-US"/>
        </a:p>
      </dgm:t>
    </dgm:pt>
    <dgm:pt modelId="{B0382B18-1247-4D08-8041-2D64A505E86D}" type="pres">
      <dgm:prSet presAssocID="{6789E0CD-BFB9-415B-A079-09792386C13A}" presName="Name0" presStyleCnt="0">
        <dgm:presLayoutVars>
          <dgm:dir/>
          <dgm:animLvl val="lvl"/>
          <dgm:resizeHandles val="exact"/>
        </dgm:presLayoutVars>
      </dgm:prSet>
      <dgm:spPr/>
    </dgm:pt>
    <dgm:pt modelId="{23E5C14B-C406-4744-8317-536CECACD16E}" type="pres">
      <dgm:prSet presAssocID="{C9481958-B86D-4EB9-9E0E-A1D704DCE7CB}" presName="composite" presStyleCnt="0"/>
      <dgm:spPr/>
    </dgm:pt>
    <dgm:pt modelId="{28A9E3B2-3879-41C5-B21C-08F21EB28CE0}" type="pres">
      <dgm:prSet presAssocID="{C9481958-B86D-4EB9-9E0E-A1D704DCE7CB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3A16CEDB-C950-46E3-BAFC-A68F08428746}" type="pres">
      <dgm:prSet presAssocID="{C9481958-B86D-4EB9-9E0E-A1D704DCE7CB}" presName="desTx" presStyleLbl="alignAccFollowNode1" presStyleIdx="0" presStyleCnt="2">
        <dgm:presLayoutVars>
          <dgm:bulletEnabled val="1"/>
        </dgm:presLayoutVars>
      </dgm:prSet>
      <dgm:spPr/>
    </dgm:pt>
    <dgm:pt modelId="{4888C857-1505-4D17-966D-F1D3A3EAB579}" type="pres">
      <dgm:prSet presAssocID="{937DA22C-4974-4848-A823-DEB866B36BC2}" presName="space" presStyleCnt="0"/>
      <dgm:spPr/>
    </dgm:pt>
    <dgm:pt modelId="{8DF39F49-C876-4703-B00D-4A827587AC32}" type="pres">
      <dgm:prSet presAssocID="{05147AFF-C7F3-4650-8CAE-ACACE1AAED76}" presName="composite" presStyleCnt="0"/>
      <dgm:spPr/>
    </dgm:pt>
    <dgm:pt modelId="{9E4B09F6-BDBF-4E60-AF99-BFE6457E6C1D}" type="pres">
      <dgm:prSet presAssocID="{05147AFF-C7F3-4650-8CAE-ACACE1AAED7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1F0A0164-E408-4133-833C-6B522A63BFAB}" type="pres">
      <dgm:prSet presAssocID="{05147AFF-C7F3-4650-8CAE-ACACE1AAED76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CDA5F10C-8F3B-4B85-BF94-758B44C8BDD5}" srcId="{05147AFF-C7F3-4650-8CAE-ACACE1AAED76}" destId="{9A969963-AFA2-499B-B3E1-844613CDDB35}" srcOrd="0" destOrd="0" parTransId="{5DF0D3B5-7A04-4EAD-AC77-760F5149E42A}" sibTransId="{12DB74F8-86CA-4B67-BD1A-8FB33DB8A9EC}"/>
    <dgm:cxn modelId="{F988F115-FA3E-4ADB-9286-1D0364D4B70B}" srcId="{C9481958-B86D-4EB9-9E0E-A1D704DCE7CB}" destId="{9FEDEC44-1BC2-451F-9BA3-E87AA50A7C24}" srcOrd="2" destOrd="0" parTransId="{3316AB1C-0A1D-4CBE-85DD-7696AE908A2B}" sibTransId="{0DCC6C8F-17E3-492D-A1A7-6E0567F510E7}"/>
    <dgm:cxn modelId="{D9F3886A-CB19-4CDE-B0A6-3B344B45BA5B}" type="presOf" srcId="{9FEDEC44-1BC2-451F-9BA3-E87AA50A7C24}" destId="{3A16CEDB-C950-46E3-BAFC-A68F08428746}" srcOrd="0" destOrd="2" presId="urn:microsoft.com/office/officeart/2005/8/layout/hList1"/>
    <dgm:cxn modelId="{9A258079-DBC1-42B8-8543-649DB8AAFDDD}" srcId="{05147AFF-C7F3-4650-8CAE-ACACE1AAED76}" destId="{B473402A-6EFC-459F-8276-1FD9EA84085B}" srcOrd="1" destOrd="0" parTransId="{7FF5D437-E299-4782-8435-3C8A46BB0216}" sibTransId="{2C759E60-0EAA-468C-905C-35B0E731F48F}"/>
    <dgm:cxn modelId="{FF1FAF7A-3D02-409B-BAAB-32328AB681A8}" type="presOf" srcId="{05147AFF-C7F3-4650-8CAE-ACACE1AAED76}" destId="{9E4B09F6-BDBF-4E60-AF99-BFE6457E6C1D}" srcOrd="0" destOrd="0" presId="urn:microsoft.com/office/officeart/2005/8/layout/hList1"/>
    <dgm:cxn modelId="{7D227B8A-48C2-477F-A734-A0283F4075C4}" type="presOf" srcId="{7A56B168-3FCD-40BB-A752-D0EA64218AED}" destId="{3A16CEDB-C950-46E3-BAFC-A68F08428746}" srcOrd="0" destOrd="1" presId="urn:microsoft.com/office/officeart/2005/8/layout/hList1"/>
    <dgm:cxn modelId="{4DDB6CA9-9DA2-4E85-A1B1-28BA981F3FDB}" srcId="{C9481958-B86D-4EB9-9E0E-A1D704DCE7CB}" destId="{1EDA1628-0A91-42FE-A41D-EA653E6219C5}" srcOrd="0" destOrd="0" parTransId="{7225D45E-0338-45A5-AEF3-2207D4EC8E0D}" sibTransId="{DEF0E2A4-2342-441C-91A7-2196F45203E7}"/>
    <dgm:cxn modelId="{A7CF33C9-C5E5-4598-AD41-500A8D004C5C}" type="presOf" srcId="{1EDA1628-0A91-42FE-A41D-EA653E6219C5}" destId="{3A16CEDB-C950-46E3-BAFC-A68F08428746}" srcOrd="0" destOrd="0" presId="urn:microsoft.com/office/officeart/2005/8/layout/hList1"/>
    <dgm:cxn modelId="{F280C3D3-00A2-4255-B233-EE2F92771A83}" type="presOf" srcId="{C9481958-B86D-4EB9-9E0E-A1D704DCE7CB}" destId="{28A9E3B2-3879-41C5-B21C-08F21EB28CE0}" srcOrd="0" destOrd="0" presId="urn:microsoft.com/office/officeart/2005/8/layout/hList1"/>
    <dgm:cxn modelId="{08134AD6-985F-4F4B-A24E-2F821FC51223}" type="presOf" srcId="{9A969963-AFA2-499B-B3E1-844613CDDB35}" destId="{1F0A0164-E408-4133-833C-6B522A63BFAB}" srcOrd="0" destOrd="0" presId="urn:microsoft.com/office/officeart/2005/8/layout/hList1"/>
    <dgm:cxn modelId="{BF793DE4-BB90-41C2-91A7-20CC3A1D0E1C}" type="presOf" srcId="{B473402A-6EFC-459F-8276-1FD9EA84085B}" destId="{1F0A0164-E408-4133-833C-6B522A63BFAB}" srcOrd="0" destOrd="1" presId="urn:microsoft.com/office/officeart/2005/8/layout/hList1"/>
    <dgm:cxn modelId="{12EE89EE-B102-4EFF-AE01-F9F86705316B}" srcId="{6789E0CD-BFB9-415B-A079-09792386C13A}" destId="{C9481958-B86D-4EB9-9E0E-A1D704DCE7CB}" srcOrd="0" destOrd="0" parTransId="{7A02CE60-6631-482C-ACF6-F78FEA8D0831}" sibTransId="{937DA22C-4974-4848-A823-DEB866B36BC2}"/>
    <dgm:cxn modelId="{9CB37AEF-8441-4168-BB7A-CA288E52825A}" type="presOf" srcId="{6789E0CD-BFB9-415B-A079-09792386C13A}" destId="{B0382B18-1247-4D08-8041-2D64A505E86D}" srcOrd="0" destOrd="0" presId="urn:microsoft.com/office/officeart/2005/8/layout/hList1"/>
    <dgm:cxn modelId="{C12443F8-5719-4550-A8CE-2817F412D63D}" srcId="{6789E0CD-BFB9-415B-A079-09792386C13A}" destId="{05147AFF-C7F3-4650-8CAE-ACACE1AAED76}" srcOrd="1" destOrd="0" parTransId="{1D8FB462-FE21-45BC-81D4-82EFADC74C29}" sibTransId="{3CE2ED27-3E95-4C0C-9521-CF9FCB2A5F74}"/>
    <dgm:cxn modelId="{6EA980FA-929C-4B21-B982-0B022F2FF94A}" srcId="{C9481958-B86D-4EB9-9E0E-A1D704DCE7CB}" destId="{7A56B168-3FCD-40BB-A752-D0EA64218AED}" srcOrd="1" destOrd="0" parTransId="{7D84FD40-6209-4562-AF0E-EECD2618E438}" sibTransId="{E8F4E72D-685A-4671-8C3C-9F95F4081701}"/>
    <dgm:cxn modelId="{5058EAE4-8B07-41BA-8840-FCA57AE58521}" type="presParOf" srcId="{B0382B18-1247-4D08-8041-2D64A505E86D}" destId="{23E5C14B-C406-4744-8317-536CECACD16E}" srcOrd="0" destOrd="0" presId="urn:microsoft.com/office/officeart/2005/8/layout/hList1"/>
    <dgm:cxn modelId="{254C4B56-AEDB-425F-A862-7AC3965A0448}" type="presParOf" srcId="{23E5C14B-C406-4744-8317-536CECACD16E}" destId="{28A9E3B2-3879-41C5-B21C-08F21EB28CE0}" srcOrd="0" destOrd="0" presId="urn:microsoft.com/office/officeart/2005/8/layout/hList1"/>
    <dgm:cxn modelId="{682EF9DF-74FD-4E0C-806E-94BA38B53001}" type="presParOf" srcId="{23E5C14B-C406-4744-8317-536CECACD16E}" destId="{3A16CEDB-C950-46E3-BAFC-A68F08428746}" srcOrd="1" destOrd="0" presId="urn:microsoft.com/office/officeart/2005/8/layout/hList1"/>
    <dgm:cxn modelId="{2B3BCA0B-E4EE-45A4-A86F-995664079290}" type="presParOf" srcId="{B0382B18-1247-4D08-8041-2D64A505E86D}" destId="{4888C857-1505-4D17-966D-F1D3A3EAB579}" srcOrd="1" destOrd="0" presId="urn:microsoft.com/office/officeart/2005/8/layout/hList1"/>
    <dgm:cxn modelId="{C4321E48-277E-46B2-8906-5319A35846C3}" type="presParOf" srcId="{B0382B18-1247-4D08-8041-2D64A505E86D}" destId="{8DF39F49-C876-4703-B00D-4A827587AC32}" srcOrd="2" destOrd="0" presId="urn:microsoft.com/office/officeart/2005/8/layout/hList1"/>
    <dgm:cxn modelId="{E3743B06-4682-400F-BB36-BB6D6456F29B}" type="presParOf" srcId="{8DF39F49-C876-4703-B00D-4A827587AC32}" destId="{9E4B09F6-BDBF-4E60-AF99-BFE6457E6C1D}" srcOrd="0" destOrd="0" presId="urn:microsoft.com/office/officeart/2005/8/layout/hList1"/>
    <dgm:cxn modelId="{5B98B3B2-04DB-445B-ADE1-EB925D3E01E0}" type="presParOf" srcId="{8DF39F49-C876-4703-B00D-4A827587AC32}" destId="{1F0A0164-E408-4133-833C-6B522A63BFA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93F959-1EDD-44E8-92AB-2072EF85C9BC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B5206A6-20CF-489E-A5A0-1A9AEDDF3624}">
      <dgm:prSet/>
      <dgm:spPr/>
      <dgm:t>
        <a:bodyPr/>
        <a:lstStyle/>
        <a:p>
          <a:pPr>
            <a:defRPr b="1"/>
          </a:pPr>
          <a:r>
            <a:rPr lang="en-US"/>
            <a:t>🛴 5. Including Non-Traditional Modes -  </a:t>
          </a:r>
        </a:p>
      </dgm:t>
    </dgm:pt>
    <dgm:pt modelId="{401924DD-96FA-4857-944C-ACC7E198311B}" type="parTrans" cxnId="{221D820E-7DAB-4255-8811-91F4F860EA09}">
      <dgm:prSet/>
      <dgm:spPr/>
      <dgm:t>
        <a:bodyPr/>
        <a:lstStyle/>
        <a:p>
          <a:endParaRPr lang="en-US"/>
        </a:p>
      </dgm:t>
    </dgm:pt>
    <dgm:pt modelId="{1563E124-96A3-4D87-B94B-47A062480266}" type="sibTrans" cxnId="{221D820E-7DAB-4255-8811-91F4F860EA09}">
      <dgm:prSet/>
      <dgm:spPr/>
      <dgm:t>
        <a:bodyPr/>
        <a:lstStyle/>
        <a:p>
          <a:endParaRPr lang="en-US"/>
        </a:p>
      </dgm:t>
    </dgm:pt>
    <dgm:pt modelId="{0F13B35C-A381-45F2-A27B-D4FA83B7377B}">
      <dgm:prSet/>
      <dgm:spPr/>
      <dgm:t>
        <a:bodyPr/>
        <a:lstStyle/>
        <a:p>
          <a:r>
            <a:rPr lang="en-US"/>
            <a:t>Value of: Microtransit, Shared mobility (e-scooters, bikes)TNCs (Uber, UZURV, Lyft integrations)</a:t>
          </a:r>
        </a:p>
      </dgm:t>
    </dgm:pt>
    <dgm:pt modelId="{42FCE359-09EB-4F17-80C7-17C2BCB845B3}" type="parTrans" cxnId="{76B77158-05D6-49D1-938E-8E698A9E5424}">
      <dgm:prSet/>
      <dgm:spPr/>
      <dgm:t>
        <a:bodyPr/>
        <a:lstStyle/>
        <a:p>
          <a:endParaRPr lang="en-US"/>
        </a:p>
      </dgm:t>
    </dgm:pt>
    <dgm:pt modelId="{CF93C575-E040-41EE-B687-6D7B0B8E25D6}" type="sibTrans" cxnId="{76B77158-05D6-49D1-938E-8E698A9E5424}">
      <dgm:prSet/>
      <dgm:spPr/>
      <dgm:t>
        <a:bodyPr/>
        <a:lstStyle/>
        <a:p>
          <a:endParaRPr lang="en-US"/>
        </a:p>
      </dgm:t>
    </dgm:pt>
    <dgm:pt modelId="{2E149655-342E-47EC-A842-2B9C24ED7653}">
      <dgm:prSet/>
      <dgm:spPr/>
      <dgm:t>
        <a:bodyPr/>
        <a:lstStyle/>
        <a:p>
          <a:r>
            <a:rPr lang="en-US"/>
            <a:t>Consider designing for flexibility: mobility hubs, universal pickup zones</a:t>
          </a:r>
        </a:p>
      </dgm:t>
    </dgm:pt>
    <dgm:pt modelId="{AB12800E-FFC4-4746-AB2D-629B45436CA3}" type="parTrans" cxnId="{380C19BC-9631-4A7E-AD9C-A7F8F2D5AC15}">
      <dgm:prSet/>
      <dgm:spPr/>
      <dgm:t>
        <a:bodyPr/>
        <a:lstStyle/>
        <a:p>
          <a:endParaRPr lang="en-US"/>
        </a:p>
      </dgm:t>
    </dgm:pt>
    <dgm:pt modelId="{289DF06E-EBA4-4AE9-BFB0-ADE7A61D6E55}" type="sibTrans" cxnId="{380C19BC-9631-4A7E-AD9C-A7F8F2D5AC15}">
      <dgm:prSet/>
      <dgm:spPr/>
      <dgm:t>
        <a:bodyPr/>
        <a:lstStyle/>
        <a:p>
          <a:endParaRPr lang="en-US"/>
        </a:p>
      </dgm:t>
    </dgm:pt>
    <dgm:pt modelId="{948FE56B-528E-4C6F-B41E-EEFBCDB054D7}">
      <dgm:prSet/>
      <dgm:spPr/>
      <dgm:t>
        <a:bodyPr/>
        <a:lstStyle/>
        <a:p>
          <a:pPr>
            <a:defRPr b="1"/>
          </a:pPr>
          <a:r>
            <a:rPr lang="en-US"/>
            <a:t>🧠 6. Emerging Tech Driving the Change </a:t>
          </a:r>
        </a:p>
      </dgm:t>
    </dgm:pt>
    <dgm:pt modelId="{FAA58247-FF8F-4471-9F23-50EE2BD77247}" type="parTrans" cxnId="{61EF9FBA-70C8-4DB8-ABB1-1FA980A01BFD}">
      <dgm:prSet/>
      <dgm:spPr/>
      <dgm:t>
        <a:bodyPr/>
        <a:lstStyle/>
        <a:p>
          <a:endParaRPr lang="en-US"/>
        </a:p>
      </dgm:t>
    </dgm:pt>
    <dgm:pt modelId="{C2478AFF-2CE6-4D9F-B45A-3F97D6A0048C}" type="sibTrans" cxnId="{61EF9FBA-70C8-4DB8-ABB1-1FA980A01BFD}">
      <dgm:prSet/>
      <dgm:spPr/>
      <dgm:t>
        <a:bodyPr/>
        <a:lstStyle/>
        <a:p>
          <a:endParaRPr lang="en-US"/>
        </a:p>
      </dgm:t>
    </dgm:pt>
    <dgm:pt modelId="{C5B92151-C233-43E2-AADE-30161E2366EB}">
      <dgm:prSet/>
      <dgm:spPr/>
      <dgm:t>
        <a:bodyPr/>
        <a:lstStyle/>
        <a:p>
          <a:r>
            <a:rPr lang="en-US"/>
            <a:t>Mobility as a Service (MaaS) platforms that unify booking, fare, and real-time data </a:t>
          </a:r>
        </a:p>
      </dgm:t>
    </dgm:pt>
    <dgm:pt modelId="{CCE2EEB9-78C6-41FD-8345-F1A99174EAF9}" type="parTrans" cxnId="{D281427D-28A3-41B4-8373-B0333D0BAA34}">
      <dgm:prSet/>
      <dgm:spPr/>
      <dgm:t>
        <a:bodyPr/>
        <a:lstStyle/>
        <a:p>
          <a:endParaRPr lang="en-US"/>
        </a:p>
      </dgm:t>
    </dgm:pt>
    <dgm:pt modelId="{E94E8D0D-13C9-4B4C-BB95-598177B58A4D}" type="sibTrans" cxnId="{D281427D-28A3-41B4-8373-B0333D0BAA34}">
      <dgm:prSet/>
      <dgm:spPr/>
      <dgm:t>
        <a:bodyPr/>
        <a:lstStyle/>
        <a:p>
          <a:endParaRPr lang="en-US"/>
        </a:p>
      </dgm:t>
    </dgm:pt>
    <dgm:pt modelId="{1DD05A53-5F0B-4F19-AB06-1E8610F3E840}">
      <dgm:prSet/>
      <dgm:spPr/>
      <dgm:t>
        <a:bodyPr/>
        <a:lstStyle/>
        <a:p>
          <a:r>
            <a:rPr lang="en-US"/>
            <a:t>AI and predictive analytics to optimize routing and demand-based service</a:t>
          </a:r>
        </a:p>
      </dgm:t>
    </dgm:pt>
    <dgm:pt modelId="{C7B959B2-2CD2-4FF3-911C-F3C1B890DF50}" type="parTrans" cxnId="{C4CA9373-CDEB-4843-9E89-E11F4195B736}">
      <dgm:prSet/>
      <dgm:spPr/>
      <dgm:t>
        <a:bodyPr/>
        <a:lstStyle/>
        <a:p>
          <a:endParaRPr lang="en-US"/>
        </a:p>
      </dgm:t>
    </dgm:pt>
    <dgm:pt modelId="{78F4BD6C-F5B3-47F0-B229-FE5DFD04B8FA}" type="sibTrans" cxnId="{C4CA9373-CDEB-4843-9E89-E11F4195B736}">
      <dgm:prSet/>
      <dgm:spPr/>
      <dgm:t>
        <a:bodyPr/>
        <a:lstStyle/>
        <a:p>
          <a:endParaRPr lang="en-US"/>
        </a:p>
      </dgm:t>
    </dgm:pt>
    <dgm:pt modelId="{94D1B277-3E7C-41A9-9D66-5F92EE4DEFCA}">
      <dgm:prSet/>
      <dgm:spPr/>
      <dgm:t>
        <a:bodyPr/>
        <a:lstStyle/>
        <a:p>
          <a:r>
            <a:rPr lang="en-US"/>
            <a:t>Integrated control centers to monitor performance across systems</a:t>
          </a:r>
        </a:p>
      </dgm:t>
    </dgm:pt>
    <dgm:pt modelId="{1A4300F1-57BA-4F38-9F55-DC65BBCFA566}" type="parTrans" cxnId="{2B8F4898-C141-449C-813F-6DC5C6E8C89A}">
      <dgm:prSet/>
      <dgm:spPr/>
      <dgm:t>
        <a:bodyPr/>
        <a:lstStyle/>
        <a:p>
          <a:endParaRPr lang="en-US"/>
        </a:p>
      </dgm:t>
    </dgm:pt>
    <dgm:pt modelId="{8508F331-86E3-44C6-867C-67B1D593BFA7}" type="sibTrans" cxnId="{2B8F4898-C141-449C-813F-6DC5C6E8C89A}">
      <dgm:prSet/>
      <dgm:spPr/>
      <dgm:t>
        <a:bodyPr/>
        <a:lstStyle/>
        <a:p>
          <a:endParaRPr lang="en-US"/>
        </a:p>
      </dgm:t>
    </dgm:pt>
    <dgm:pt modelId="{792E96B1-A0B4-45D0-96BA-AF0BAD05659F}" type="pres">
      <dgm:prSet presAssocID="{0D93F959-1EDD-44E8-92AB-2072EF85C9BC}" presName="root" presStyleCnt="0">
        <dgm:presLayoutVars>
          <dgm:dir/>
          <dgm:resizeHandles val="exact"/>
        </dgm:presLayoutVars>
      </dgm:prSet>
      <dgm:spPr/>
    </dgm:pt>
    <dgm:pt modelId="{CC919FB7-87BE-47A3-A33F-8E88EFE70F1C}" type="pres">
      <dgm:prSet presAssocID="{AB5206A6-20CF-489E-A5A0-1A9AEDDF3624}" presName="compNode" presStyleCnt="0"/>
      <dgm:spPr/>
    </dgm:pt>
    <dgm:pt modelId="{69015492-2CA6-46FC-BEB0-E1E36072CFC7}" type="pres">
      <dgm:prSet presAssocID="{AB5206A6-20CF-489E-A5A0-1A9AEDDF362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ooter"/>
        </a:ext>
      </dgm:extLst>
    </dgm:pt>
    <dgm:pt modelId="{6E07C8FC-829A-4DA2-BD50-AD5F03D1F596}" type="pres">
      <dgm:prSet presAssocID="{AB5206A6-20CF-489E-A5A0-1A9AEDDF3624}" presName="iconSpace" presStyleCnt="0"/>
      <dgm:spPr/>
    </dgm:pt>
    <dgm:pt modelId="{20B0CDE0-12BC-4BCF-B5FF-AF2AE504DBC0}" type="pres">
      <dgm:prSet presAssocID="{AB5206A6-20CF-489E-A5A0-1A9AEDDF3624}" presName="parTx" presStyleLbl="revTx" presStyleIdx="0" presStyleCnt="4">
        <dgm:presLayoutVars>
          <dgm:chMax val="0"/>
          <dgm:chPref val="0"/>
        </dgm:presLayoutVars>
      </dgm:prSet>
      <dgm:spPr/>
    </dgm:pt>
    <dgm:pt modelId="{CC35996A-342A-41A3-9307-6DD777E03E24}" type="pres">
      <dgm:prSet presAssocID="{AB5206A6-20CF-489E-A5A0-1A9AEDDF3624}" presName="txSpace" presStyleCnt="0"/>
      <dgm:spPr/>
    </dgm:pt>
    <dgm:pt modelId="{BA05A4A2-BF77-4D6A-96DE-EF6E68278BC8}" type="pres">
      <dgm:prSet presAssocID="{AB5206A6-20CF-489E-A5A0-1A9AEDDF3624}" presName="desTx" presStyleLbl="revTx" presStyleIdx="1" presStyleCnt="4">
        <dgm:presLayoutVars/>
      </dgm:prSet>
      <dgm:spPr/>
    </dgm:pt>
    <dgm:pt modelId="{7015D2F8-F208-45FA-8BEF-47DA82DAC777}" type="pres">
      <dgm:prSet presAssocID="{1563E124-96A3-4D87-B94B-47A062480266}" presName="sibTrans" presStyleCnt="0"/>
      <dgm:spPr/>
    </dgm:pt>
    <dgm:pt modelId="{2912DC3A-9BAD-4D85-AF89-33055C42296D}" type="pres">
      <dgm:prSet presAssocID="{948FE56B-528E-4C6F-B41E-EEFBCDB054D7}" presName="compNode" presStyleCnt="0"/>
      <dgm:spPr/>
    </dgm:pt>
    <dgm:pt modelId="{17D8CED0-410D-4ECA-9A29-2CE0E06B6768}" type="pres">
      <dgm:prSet presAssocID="{948FE56B-528E-4C6F-B41E-EEFBCDB054D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xi"/>
        </a:ext>
      </dgm:extLst>
    </dgm:pt>
    <dgm:pt modelId="{6C0BB6FB-4F1C-43C5-80A9-FC14DDE3D2B3}" type="pres">
      <dgm:prSet presAssocID="{948FE56B-528E-4C6F-B41E-EEFBCDB054D7}" presName="iconSpace" presStyleCnt="0"/>
      <dgm:spPr/>
    </dgm:pt>
    <dgm:pt modelId="{3D16B569-D58B-4F30-8D04-EFD630850F81}" type="pres">
      <dgm:prSet presAssocID="{948FE56B-528E-4C6F-B41E-EEFBCDB054D7}" presName="parTx" presStyleLbl="revTx" presStyleIdx="2" presStyleCnt="4">
        <dgm:presLayoutVars>
          <dgm:chMax val="0"/>
          <dgm:chPref val="0"/>
        </dgm:presLayoutVars>
      </dgm:prSet>
      <dgm:spPr/>
    </dgm:pt>
    <dgm:pt modelId="{4346C74B-77BB-43A9-A4F5-79FE671A162E}" type="pres">
      <dgm:prSet presAssocID="{948FE56B-528E-4C6F-B41E-EEFBCDB054D7}" presName="txSpace" presStyleCnt="0"/>
      <dgm:spPr/>
    </dgm:pt>
    <dgm:pt modelId="{1F3DC1DB-DCAC-415D-B039-9C54A20FFA01}" type="pres">
      <dgm:prSet presAssocID="{948FE56B-528E-4C6F-B41E-EEFBCDB054D7}" presName="desTx" presStyleLbl="revTx" presStyleIdx="3" presStyleCnt="4">
        <dgm:presLayoutVars/>
      </dgm:prSet>
      <dgm:spPr/>
    </dgm:pt>
  </dgm:ptLst>
  <dgm:cxnLst>
    <dgm:cxn modelId="{221D820E-7DAB-4255-8811-91F4F860EA09}" srcId="{0D93F959-1EDD-44E8-92AB-2072EF85C9BC}" destId="{AB5206A6-20CF-489E-A5A0-1A9AEDDF3624}" srcOrd="0" destOrd="0" parTransId="{401924DD-96FA-4857-944C-ACC7E198311B}" sibTransId="{1563E124-96A3-4D87-B94B-47A062480266}"/>
    <dgm:cxn modelId="{8B00043D-568A-4EEB-B4DB-E2C1644A68CF}" type="presOf" srcId="{1DD05A53-5F0B-4F19-AB06-1E8610F3E840}" destId="{1F3DC1DB-DCAC-415D-B039-9C54A20FFA01}" srcOrd="0" destOrd="1" presId="urn:microsoft.com/office/officeart/2018/2/layout/IconLabelDescriptionList"/>
    <dgm:cxn modelId="{2F72266B-28E2-4A43-A1FA-623AFAF46A84}" type="presOf" srcId="{0D93F959-1EDD-44E8-92AB-2072EF85C9BC}" destId="{792E96B1-A0B4-45D0-96BA-AF0BAD05659F}" srcOrd="0" destOrd="0" presId="urn:microsoft.com/office/officeart/2018/2/layout/IconLabelDescriptionList"/>
    <dgm:cxn modelId="{F9417653-7A57-4815-AFFE-4A8EAC4EDDB4}" type="presOf" srcId="{2E149655-342E-47EC-A842-2B9C24ED7653}" destId="{BA05A4A2-BF77-4D6A-96DE-EF6E68278BC8}" srcOrd="0" destOrd="1" presId="urn:microsoft.com/office/officeart/2018/2/layout/IconLabelDescriptionList"/>
    <dgm:cxn modelId="{C4CA9373-CDEB-4843-9E89-E11F4195B736}" srcId="{948FE56B-528E-4C6F-B41E-EEFBCDB054D7}" destId="{1DD05A53-5F0B-4F19-AB06-1E8610F3E840}" srcOrd="1" destOrd="0" parTransId="{C7B959B2-2CD2-4FF3-911C-F3C1B890DF50}" sibTransId="{78F4BD6C-F5B3-47F0-B229-FE5DFD04B8FA}"/>
    <dgm:cxn modelId="{76B77158-05D6-49D1-938E-8E698A9E5424}" srcId="{AB5206A6-20CF-489E-A5A0-1A9AEDDF3624}" destId="{0F13B35C-A381-45F2-A27B-D4FA83B7377B}" srcOrd="0" destOrd="0" parTransId="{42FCE359-09EB-4F17-80C7-17C2BCB845B3}" sibTransId="{CF93C575-E040-41EE-B687-6D7B0B8E25D6}"/>
    <dgm:cxn modelId="{D281427D-28A3-41B4-8373-B0333D0BAA34}" srcId="{948FE56B-528E-4C6F-B41E-EEFBCDB054D7}" destId="{C5B92151-C233-43E2-AADE-30161E2366EB}" srcOrd="0" destOrd="0" parTransId="{CCE2EEB9-78C6-41FD-8345-F1A99174EAF9}" sibTransId="{E94E8D0D-13C9-4B4C-BB95-598177B58A4D}"/>
    <dgm:cxn modelId="{2B8F4898-C141-449C-813F-6DC5C6E8C89A}" srcId="{948FE56B-528E-4C6F-B41E-EEFBCDB054D7}" destId="{94D1B277-3E7C-41A9-9D66-5F92EE4DEFCA}" srcOrd="2" destOrd="0" parTransId="{1A4300F1-57BA-4F38-9F55-DC65BBCFA566}" sibTransId="{8508F331-86E3-44C6-867C-67B1D593BFA7}"/>
    <dgm:cxn modelId="{7E423AAC-93D3-43AD-BA78-0B2E8F0D9F90}" type="presOf" srcId="{0F13B35C-A381-45F2-A27B-D4FA83B7377B}" destId="{BA05A4A2-BF77-4D6A-96DE-EF6E68278BC8}" srcOrd="0" destOrd="0" presId="urn:microsoft.com/office/officeart/2018/2/layout/IconLabelDescriptionList"/>
    <dgm:cxn modelId="{C02EF8B6-DF1C-4060-8BE2-594B3DD94D54}" type="presOf" srcId="{94D1B277-3E7C-41A9-9D66-5F92EE4DEFCA}" destId="{1F3DC1DB-DCAC-415D-B039-9C54A20FFA01}" srcOrd="0" destOrd="2" presId="urn:microsoft.com/office/officeart/2018/2/layout/IconLabelDescriptionList"/>
    <dgm:cxn modelId="{61EF9FBA-70C8-4DB8-ABB1-1FA980A01BFD}" srcId="{0D93F959-1EDD-44E8-92AB-2072EF85C9BC}" destId="{948FE56B-528E-4C6F-B41E-EEFBCDB054D7}" srcOrd="1" destOrd="0" parTransId="{FAA58247-FF8F-4471-9F23-50EE2BD77247}" sibTransId="{C2478AFF-2CE6-4D9F-B45A-3F97D6A0048C}"/>
    <dgm:cxn modelId="{380C19BC-9631-4A7E-AD9C-A7F8F2D5AC15}" srcId="{AB5206A6-20CF-489E-A5A0-1A9AEDDF3624}" destId="{2E149655-342E-47EC-A842-2B9C24ED7653}" srcOrd="1" destOrd="0" parTransId="{AB12800E-FFC4-4746-AB2D-629B45436CA3}" sibTransId="{289DF06E-EBA4-4AE9-BFB0-ADE7A61D6E55}"/>
    <dgm:cxn modelId="{923A7ECE-956B-49BE-AACA-FF080974B993}" type="presOf" srcId="{948FE56B-528E-4C6F-B41E-EEFBCDB054D7}" destId="{3D16B569-D58B-4F30-8D04-EFD630850F81}" srcOrd="0" destOrd="0" presId="urn:microsoft.com/office/officeart/2018/2/layout/IconLabelDescriptionList"/>
    <dgm:cxn modelId="{EE4E6DDB-318C-440A-83E7-826EC96ADE12}" type="presOf" srcId="{AB5206A6-20CF-489E-A5A0-1A9AEDDF3624}" destId="{20B0CDE0-12BC-4BCF-B5FF-AF2AE504DBC0}" srcOrd="0" destOrd="0" presId="urn:microsoft.com/office/officeart/2018/2/layout/IconLabelDescriptionList"/>
    <dgm:cxn modelId="{FB0681EE-D755-4F09-A6A3-D3CE061313CA}" type="presOf" srcId="{C5B92151-C233-43E2-AADE-30161E2366EB}" destId="{1F3DC1DB-DCAC-415D-B039-9C54A20FFA01}" srcOrd="0" destOrd="0" presId="urn:microsoft.com/office/officeart/2018/2/layout/IconLabelDescriptionList"/>
    <dgm:cxn modelId="{25A64440-169B-43A8-9B4A-4F4B07AA7150}" type="presParOf" srcId="{792E96B1-A0B4-45D0-96BA-AF0BAD05659F}" destId="{CC919FB7-87BE-47A3-A33F-8E88EFE70F1C}" srcOrd="0" destOrd="0" presId="urn:microsoft.com/office/officeart/2018/2/layout/IconLabelDescriptionList"/>
    <dgm:cxn modelId="{F1CD5951-AAA8-4D4B-940B-45B69EFB5541}" type="presParOf" srcId="{CC919FB7-87BE-47A3-A33F-8E88EFE70F1C}" destId="{69015492-2CA6-46FC-BEB0-E1E36072CFC7}" srcOrd="0" destOrd="0" presId="urn:microsoft.com/office/officeart/2018/2/layout/IconLabelDescriptionList"/>
    <dgm:cxn modelId="{CBC8568C-C49A-4793-9605-D21EC5E03969}" type="presParOf" srcId="{CC919FB7-87BE-47A3-A33F-8E88EFE70F1C}" destId="{6E07C8FC-829A-4DA2-BD50-AD5F03D1F596}" srcOrd="1" destOrd="0" presId="urn:microsoft.com/office/officeart/2018/2/layout/IconLabelDescriptionList"/>
    <dgm:cxn modelId="{5D6EC215-B62B-43E4-A98A-73B757DF2395}" type="presParOf" srcId="{CC919FB7-87BE-47A3-A33F-8E88EFE70F1C}" destId="{20B0CDE0-12BC-4BCF-B5FF-AF2AE504DBC0}" srcOrd="2" destOrd="0" presId="urn:microsoft.com/office/officeart/2018/2/layout/IconLabelDescriptionList"/>
    <dgm:cxn modelId="{5792A5AD-768B-413E-A85A-82DF1DFB5E47}" type="presParOf" srcId="{CC919FB7-87BE-47A3-A33F-8E88EFE70F1C}" destId="{CC35996A-342A-41A3-9307-6DD777E03E24}" srcOrd="3" destOrd="0" presId="urn:microsoft.com/office/officeart/2018/2/layout/IconLabelDescriptionList"/>
    <dgm:cxn modelId="{68B7A1FE-9EBA-447A-A622-8689F09F215B}" type="presParOf" srcId="{CC919FB7-87BE-47A3-A33F-8E88EFE70F1C}" destId="{BA05A4A2-BF77-4D6A-96DE-EF6E68278BC8}" srcOrd="4" destOrd="0" presId="urn:microsoft.com/office/officeart/2018/2/layout/IconLabelDescriptionList"/>
    <dgm:cxn modelId="{570488EB-6551-4025-BE17-7E158232439E}" type="presParOf" srcId="{792E96B1-A0B4-45D0-96BA-AF0BAD05659F}" destId="{7015D2F8-F208-45FA-8BEF-47DA82DAC777}" srcOrd="1" destOrd="0" presId="urn:microsoft.com/office/officeart/2018/2/layout/IconLabelDescriptionList"/>
    <dgm:cxn modelId="{4BE59582-3B85-44B5-BFD4-CE0BB17E6601}" type="presParOf" srcId="{792E96B1-A0B4-45D0-96BA-AF0BAD05659F}" destId="{2912DC3A-9BAD-4D85-AF89-33055C42296D}" srcOrd="2" destOrd="0" presId="urn:microsoft.com/office/officeart/2018/2/layout/IconLabelDescriptionList"/>
    <dgm:cxn modelId="{0FAA6641-B5EC-42FE-A9FE-5AD583C28A3E}" type="presParOf" srcId="{2912DC3A-9BAD-4D85-AF89-33055C42296D}" destId="{17D8CED0-410D-4ECA-9A29-2CE0E06B6768}" srcOrd="0" destOrd="0" presId="urn:microsoft.com/office/officeart/2018/2/layout/IconLabelDescriptionList"/>
    <dgm:cxn modelId="{FF54CEB4-BDBA-4C94-A682-5B22E2314630}" type="presParOf" srcId="{2912DC3A-9BAD-4D85-AF89-33055C42296D}" destId="{6C0BB6FB-4F1C-43C5-80A9-FC14DDE3D2B3}" srcOrd="1" destOrd="0" presId="urn:microsoft.com/office/officeart/2018/2/layout/IconLabelDescriptionList"/>
    <dgm:cxn modelId="{E38C4536-F29F-46DD-BF6F-176350B4ACA2}" type="presParOf" srcId="{2912DC3A-9BAD-4D85-AF89-33055C42296D}" destId="{3D16B569-D58B-4F30-8D04-EFD630850F81}" srcOrd="2" destOrd="0" presId="urn:microsoft.com/office/officeart/2018/2/layout/IconLabelDescriptionList"/>
    <dgm:cxn modelId="{CB6F8E0A-6999-4DB4-978B-996FC898675E}" type="presParOf" srcId="{2912DC3A-9BAD-4D85-AF89-33055C42296D}" destId="{4346C74B-77BB-43A9-A4F5-79FE671A162E}" srcOrd="3" destOrd="0" presId="urn:microsoft.com/office/officeart/2018/2/layout/IconLabelDescriptionList"/>
    <dgm:cxn modelId="{5A117D87-93F6-477D-858A-1CABAA6A2C44}" type="presParOf" srcId="{2912DC3A-9BAD-4D85-AF89-33055C42296D}" destId="{1F3DC1DB-DCAC-415D-B039-9C54A20FFA01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C209069-6275-49B2-BBB6-6C6B2DC65990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1D1C50A-0504-4B0B-9F73-55853736EF76}">
      <dgm:prSet/>
      <dgm:spPr/>
      <dgm:t>
        <a:bodyPr/>
        <a:lstStyle/>
        <a:p>
          <a:r>
            <a:rPr lang="en-US"/>
            <a:t>👥 7. Put the Rider at the Center </a:t>
          </a:r>
        </a:p>
      </dgm:t>
    </dgm:pt>
    <dgm:pt modelId="{41C114D8-E8F8-4678-BE4B-BCFDB8956388}" type="parTrans" cxnId="{FD4A6B6B-DC0D-4CE4-B598-1DBFB7ED180D}">
      <dgm:prSet/>
      <dgm:spPr/>
      <dgm:t>
        <a:bodyPr/>
        <a:lstStyle/>
        <a:p>
          <a:endParaRPr lang="en-US"/>
        </a:p>
      </dgm:t>
    </dgm:pt>
    <dgm:pt modelId="{05F2CB38-7C50-434B-8D72-AF0FD91C1A0F}" type="sibTrans" cxnId="{FD4A6B6B-DC0D-4CE4-B598-1DBFB7ED180D}">
      <dgm:prSet/>
      <dgm:spPr/>
      <dgm:t>
        <a:bodyPr/>
        <a:lstStyle/>
        <a:p>
          <a:endParaRPr lang="en-US"/>
        </a:p>
      </dgm:t>
    </dgm:pt>
    <dgm:pt modelId="{CDDD8DE5-C3C0-4D54-AAEC-1F0E324DF473}">
      <dgm:prSet/>
      <dgm:spPr/>
      <dgm:t>
        <a:bodyPr/>
        <a:lstStyle/>
        <a:p>
          <a:r>
            <a:rPr lang="en-US" dirty="0"/>
            <a:t>UX matters: one app, one interface, one account, one trip Focus on accessibility, language options </a:t>
          </a:r>
        </a:p>
      </dgm:t>
    </dgm:pt>
    <dgm:pt modelId="{92F75D6D-080E-40A3-B7C5-56E285561218}" type="parTrans" cxnId="{8F97A44E-534B-4304-B2CB-B597BB39A229}">
      <dgm:prSet/>
      <dgm:spPr/>
      <dgm:t>
        <a:bodyPr/>
        <a:lstStyle/>
        <a:p>
          <a:endParaRPr lang="en-US"/>
        </a:p>
      </dgm:t>
    </dgm:pt>
    <dgm:pt modelId="{09A0AADE-0EFF-4C90-B15C-FFFFD214A130}" type="sibTrans" cxnId="{8F97A44E-534B-4304-B2CB-B597BB39A229}">
      <dgm:prSet/>
      <dgm:spPr/>
      <dgm:t>
        <a:bodyPr/>
        <a:lstStyle/>
        <a:p>
          <a:endParaRPr lang="en-US"/>
        </a:p>
      </dgm:t>
    </dgm:pt>
    <dgm:pt modelId="{FEF80513-3BC8-4A88-ABF8-0476F7D8B42C}">
      <dgm:prSet/>
      <dgm:spPr/>
      <dgm:t>
        <a:bodyPr/>
        <a:lstStyle/>
        <a:p>
          <a:r>
            <a:rPr lang="en-US" dirty="0"/>
            <a:t>Create focus on </a:t>
          </a:r>
          <a:r>
            <a:rPr lang="en-US" dirty="0" err="1"/>
            <a:t>On</a:t>
          </a:r>
          <a:r>
            <a:rPr lang="en-US" dirty="0"/>
            <a:t> Time Performance (OTP) &amp; Safety</a:t>
          </a:r>
        </a:p>
      </dgm:t>
    </dgm:pt>
    <dgm:pt modelId="{11F57A1D-1F25-4652-AFF3-ACFE566D32BE}" type="parTrans" cxnId="{7614C61C-F21E-4A41-B1E5-17DCC118E3F8}">
      <dgm:prSet/>
      <dgm:spPr/>
      <dgm:t>
        <a:bodyPr/>
        <a:lstStyle/>
        <a:p>
          <a:endParaRPr lang="en-US"/>
        </a:p>
      </dgm:t>
    </dgm:pt>
    <dgm:pt modelId="{353C920E-17FF-41F0-9A75-C2060DFB8825}" type="sibTrans" cxnId="{7614C61C-F21E-4A41-B1E5-17DCC118E3F8}">
      <dgm:prSet/>
      <dgm:spPr/>
      <dgm:t>
        <a:bodyPr/>
        <a:lstStyle/>
        <a:p>
          <a:endParaRPr lang="en-US"/>
        </a:p>
      </dgm:t>
    </dgm:pt>
    <dgm:pt modelId="{F35F9674-8A9B-4221-9D6B-06785BDF09FF}">
      <dgm:prSet/>
      <dgm:spPr/>
      <dgm:t>
        <a:bodyPr/>
        <a:lstStyle/>
        <a:p>
          <a:r>
            <a:rPr lang="en-US"/>
            <a:t>Include stories or testimonials from real riders to ground the tech in human value</a:t>
          </a:r>
        </a:p>
      </dgm:t>
    </dgm:pt>
    <dgm:pt modelId="{8602B952-DA8A-4774-9CF4-D19EB787D2EC}" type="parTrans" cxnId="{5BB22F1B-0001-4DA3-9171-2ADC9BB4EB6B}">
      <dgm:prSet/>
      <dgm:spPr/>
      <dgm:t>
        <a:bodyPr/>
        <a:lstStyle/>
        <a:p>
          <a:endParaRPr lang="en-US"/>
        </a:p>
      </dgm:t>
    </dgm:pt>
    <dgm:pt modelId="{3699E4DD-C7A0-4C4A-92EB-C42431D7C97B}" type="sibTrans" cxnId="{5BB22F1B-0001-4DA3-9171-2ADC9BB4EB6B}">
      <dgm:prSet/>
      <dgm:spPr/>
      <dgm:t>
        <a:bodyPr/>
        <a:lstStyle/>
        <a:p>
          <a:endParaRPr lang="en-US"/>
        </a:p>
      </dgm:t>
    </dgm:pt>
    <dgm:pt modelId="{D19DC18E-0956-422B-9155-85E8794BD725}">
      <dgm:prSet/>
      <dgm:spPr/>
      <dgm:t>
        <a:bodyPr/>
        <a:lstStyle/>
        <a:p>
          <a:r>
            <a:rPr lang="en-US"/>
            <a:t>The future of mobility isn’t about more apps or more vehicles—it’s about less friction and more freedom.</a:t>
          </a:r>
        </a:p>
      </dgm:t>
    </dgm:pt>
    <dgm:pt modelId="{CBF10AE8-84BA-4E49-A617-018B1682F7E9}" type="parTrans" cxnId="{B31AEDEC-76A3-4B25-A63B-19E00903AB1D}">
      <dgm:prSet/>
      <dgm:spPr/>
      <dgm:t>
        <a:bodyPr/>
        <a:lstStyle/>
        <a:p>
          <a:endParaRPr lang="en-US"/>
        </a:p>
      </dgm:t>
    </dgm:pt>
    <dgm:pt modelId="{A41EF5EB-9C83-4F89-943E-90A74D12BC6F}" type="sibTrans" cxnId="{B31AEDEC-76A3-4B25-A63B-19E00903AB1D}">
      <dgm:prSet/>
      <dgm:spPr/>
      <dgm:t>
        <a:bodyPr/>
        <a:lstStyle/>
        <a:p>
          <a:endParaRPr lang="en-US"/>
        </a:p>
      </dgm:t>
    </dgm:pt>
    <dgm:pt modelId="{FC5C7ED7-5002-4340-941F-3D7DC792357C}" type="pres">
      <dgm:prSet presAssocID="{0C209069-6275-49B2-BBB6-6C6B2DC65990}" presName="Name0" presStyleCnt="0">
        <dgm:presLayoutVars>
          <dgm:dir/>
          <dgm:animLvl val="lvl"/>
          <dgm:resizeHandles val="exact"/>
        </dgm:presLayoutVars>
      </dgm:prSet>
      <dgm:spPr/>
    </dgm:pt>
    <dgm:pt modelId="{B7647661-4959-4783-8000-D498CB775DA0}" type="pres">
      <dgm:prSet presAssocID="{D19DC18E-0956-422B-9155-85E8794BD725}" presName="boxAndChildren" presStyleCnt="0"/>
      <dgm:spPr/>
    </dgm:pt>
    <dgm:pt modelId="{F3834E75-E6D1-4018-AF94-FC3088EF9DD9}" type="pres">
      <dgm:prSet presAssocID="{D19DC18E-0956-422B-9155-85E8794BD725}" presName="parentTextBox" presStyleLbl="node1" presStyleIdx="0" presStyleCnt="2"/>
      <dgm:spPr/>
    </dgm:pt>
    <dgm:pt modelId="{CB5F3D6C-FBDE-4FA5-805A-8879216F2BCC}" type="pres">
      <dgm:prSet presAssocID="{05F2CB38-7C50-434B-8D72-AF0FD91C1A0F}" presName="sp" presStyleCnt="0"/>
      <dgm:spPr/>
    </dgm:pt>
    <dgm:pt modelId="{D5991028-0377-46A1-9FA4-9BB57EDB3998}" type="pres">
      <dgm:prSet presAssocID="{F1D1C50A-0504-4B0B-9F73-55853736EF76}" presName="arrowAndChildren" presStyleCnt="0"/>
      <dgm:spPr/>
    </dgm:pt>
    <dgm:pt modelId="{4AC6CAC9-3AA2-45E9-BF2B-8896F7FA20A5}" type="pres">
      <dgm:prSet presAssocID="{F1D1C50A-0504-4B0B-9F73-55853736EF76}" presName="parentTextArrow" presStyleLbl="node1" presStyleIdx="0" presStyleCnt="2"/>
      <dgm:spPr/>
    </dgm:pt>
    <dgm:pt modelId="{BD75A5B5-3A3E-4DC7-B1B7-BEB78156BF90}" type="pres">
      <dgm:prSet presAssocID="{F1D1C50A-0504-4B0B-9F73-55853736EF76}" presName="arrow" presStyleLbl="node1" presStyleIdx="1" presStyleCnt="2"/>
      <dgm:spPr/>
    </dgm:pt>
    <dgm:pt modelId="{390B555B-9F18-47EC-86D6-2132B9131DCB}" type="pres">
      <dgm:prSet presAssocID="{F1D1C50A-0504-4B0B-9F73-55853736EF76}" presName="descendantArrow" presStyleCnt="0"/>
      <dgm:spPr/>
    </dgm:pt>
    <dgm:pt modelId="{16256005-5792-4AC5-8343-3D438AD5DE9D}" type="pres">
      <dgm:prSet presAssocID="{CDDD8DE5-C3C0-4D54-AAEC-1F0E324DF473}" presName="childTextArrow" presStyleLbl="fgAccFollowNode1" presStyleIdx="0" presStyleCnt="3">
        <dgm:presLayoutVars>
          <dgm:bulletEnabled val="1"/>
        </dgm:presLayoutVars>
      </dgm:prSet>
      <dgm:spPr/>
    </dgm:pt>
    <dgm:pt modelId="{7DECE802-8D10-452E-B8D9-A36834DB3A42}" type="pres">
      <dgm:prSet presAssocID="{FEF80513-3BC8-4A88-ABF8-0476F7D8B42C}" presName="childTextArrow" presStyleLbl="fgAccFollowNode1" presStyleIdx="1" presStyleCnt="3">
        <dgm:presLayoutVars>
          <dgm:bulletEnabled val="1"/>
        </dgm:presLayoutVars>
      </dgm:prSet>
      <dgm:spPr/>
    </dgm:pt>
    <dgm:pt modelId="{806ED579-392F-416D-A565-417A48F51FEC}" type="pres">
      <dgm:prSet presAssocID="{F35F9674-8A9B-4221-9D6B-06785BDF09FF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5BB22F1B-0001-4DA3-9171-2ADC9BB4EB6B}" srcId="{F1D1C50A-0504-4B0B-9F73-55853736EF76}" destId="{F35F9674-8A9B-4221-9D6B-06785BDF09FF}" srcOrd="2" destOrd="0" parTransId="{8602B952-DA8A-4774-9CF4-D19EB787D2EC}" sibTransId="{3699E4DD-C7A0-4C4A-92EB-C42431D7C97B}"/>
    <dgm:cxn modelId="{7614C61C-F21E-4A41-B1E5-17DCC118E3F8}" srcId="{F1D1C50A-0504-4B0B-9F73-55853736EF76}" destId="{FEF80513-3BC8-4A88-ABF8-0476F7D8B42C}" srcOrd="1" destOrd="0" parTransId="{11F57A1D-1F25-4652-AFF3-ACFE566D32BE}" sibTransId="{353C920E-17FF-41F0-9A75-C2060DFB8825}"/>
    <dgm:cxn modelId="{6C492D3E-5821-4B7D-97AA-379BF3E1370B}" type="presOf" srcId="{0C209069-6275-49B2-BBB6-6C6B2DC65990}" destId="{FC5C7ED7-5002-4340-941F-3D7DC792357C}" srcOrd="0" destOrd="0" presId="urn:microsoft.com/office/officeart/2005/8/layout/process4"/>
    <dgm:cxn modelId="{FD4A6B6B-DC0D-4CE4-B598-1DBFB7ED180D}" srcId="{0C209069-6275-49B2-BBB6-6C6B2DC65990}" destId="{F1D1C50A-0504-4B0B-9F73-55853736EF76}" srcOrd="0" destOrd="0" parTransId="{41C114D8-E8F8-4678-BE4B-BCFDB8956388}" sibTransId="{05F2CB38-7C50-434B-8D72-AF0FD91C1A0F}"/>
    <dgm:cxn modelId="{8F97A44E-534B-4304-B2CB-B597BB39A229}" srcId="{F1D1C50A-0504-4B0B-9F73-55853736EF76}" destId="{CDDD8DE5-C3C0-4D54-AAEC-1F0E324DF473}" srcOrd="0" destOrd="0" parTransId="{92F75D6D-080E-40A3-B7C5-56E285561218}" sibTransId="{09A0AADE-0EFF-4C90-B15C-FFFFD214A130}"/>
    <dgm:cxn modelId="{672D628D-6A40-4AE3-B1C4-D7EA10C45A09}" type="presOf" srcId="{CDDD8DE5-C3C0-4D54-AAEC-1F0E324DF473}" destId="{16256005-5792-4AC5-8343-3D438AD5DE9D}" srcOrd="0" destOrd="0" presId="urn:microsoft.com/office/officeart/2005/8/layout/process4"/>
    <dgm:cxn modelId="{407753A1-C287-47ED-8B4F-4E01F3A61CF9}" type="presOf" srcId="{D19DC18E-0956-422B-9155-85E8794BD725}" destId="{F3834E75-E6D1-4018-AF94-FC3088EF9DD9}" srcOrd="0" destOrd="0" presId="urn:microsoft.com/office/officeart/2005/8/layout/process4"/>
    <dgm:cxn modelId="{BEB13CAA-357B-47EC-ACDA-DF7796685884}" type="presOf" srcId="{F35F9674-8A9B-4221-9D6B-06785BDF09FF}" destId="{806ED579-392F-416D-A565-417A48F51FEC}" srcOrd="0" destOrd="0" presId="urn:microsoft.com/office/officeart/2005/8/layout/process4"/>
    <dgm:cxn modelId="{EBA994B0-0E67-47F3-9E8F-F14ED9248423}" type="presOf" srcId="{F1D1C50A-0504-4B0B-9F73-55853736EF76}" destId="{BD75A5B5-3A3E-4DC7-B1B7-BEB78156BF90}" srcOrd="1" destOrd="0" presId="urn:microsoft.com/office/officeart/2005/8/layout/process4"/>
    <dgm:cxn modelId="{2B1624B1-8AA8-4A78-A7B5-2FED233F58EC}" type="presOf" srcId="{FEF80513-3BC8-4A88-ABF8-0476F7D8B42C}" destId="{7DECE802-8D10-452E-B8D9-A36834DB3A42}" srcOrd="0" destOrd="0" presId="urn:microsoft.com/office/officeart/2005/8/layout/process4"/>
    <dgm:cxn modelId="{D7A28BD7-A218-428E-9802-197B7E1C9E70}" type="presOf" srcId="{F1D1C50A-0504-4B0B-9F73-55853736EF76}" destId="{4AC6CAC9-3AA2-45E9-BF2B-8896F7FA20A5}" srcOrd="0" destOrd="0" presId="urn:microsoft.com/office/officeart/2005/8/layout/process4"/>
    <dgm:cxn modelId="{B31AEDEC-76A3-4B25-A63B-19E00903AB1D}" srcId="{0C209069-6275-49B2-BBB6-6C6B2DC65990}" destId="{D19DC18E-0956-422B-9155-85E8794BD725}" srcOrd="1" destOrd="0" parTransId="{CBF10AE8-84BA-4E49-A617-018B1682F7E9}" sibTransId="{A41EF5EB-9C83-4F89-943E-90A74D12BC6F}"/>
    <dgm:cxn modelId="{83E5251E-43E9-4A16-9447-A5D7BA511384}" type="presParOf" srcId="{FC5C7ED7-5002-4340-941F-3D7DC792357C}" destId="{B7647661-4959-4783-8000-D498CB775DA0}" srcOrd="0" destOrd="0" presId="urn:microsoft.com/office/officeart/2005/8/layout/process4"/>
    <dgm:cxn modelId="{627C0DA6-FA52-4AD2-8F84-38CDFBE16494}" type="presParOf" srcId="{B7647661-4959-4783-8000-D498CB775DA0}" destId="{F3834E75-E6D1-4018-AF94-FC3088EF9DD9}" srcOrd="0" destOrd="0" presId="urn:microsoft.com/office/officeart/2005/8/layout/process4"/>
    <dgm:cxn modelId="{F3182E00-F6CD-4BA1-B8B2-4D071AF8456B}" type="presParOf" srcId="{FC5C7ED7-5002-4340-941F-3D7DC792357C}" destId="{CB5F3D6C-FBDE-4FA5-805A-8879216F2BCC}" srcOrd="1" destOrd="0" presId="urn:microsoft.com/office/officeart/2005/8/layout/process4"/>
    <dgm:cxn modelId="{5B178DE0-ADF8-41BF-A18D-85B0A6B3FC1F}" type="presParOf" srcId="{FC5C7ED7-5002-4340-941F-3D7DC792357C}" destId="{D5991028-0377-46A1-9FA4-9BB57EDB3998}" srcOrd="2" destOrd="0" presId="urn:microsoft.com/office/officeart/2005/8/layout/process4"/>
    <dgm:cxn modelId="{147BC7D9-F779-49C0-9F7F-2805E1C9A9F5}" type="presParOf" srcId="{D5991028-0377-46A1-9FA4-9BB57EDB3998}" destId="{4AC6CAC9-3AA2-45E9-BF2B-8896F7FA20A5}" srcOrd="0" destOrd="0" presId="urn:microsoft.com/office/officeart/2005/8/layout/process4"/>
    <dgm:cxn modelId="{CDB408B3-B463-4F43-9252-9B9E811A9DF9}" type="presParOf" srcId="{D5991028-0377-46A1-9FA4-9BB57EDB3998}" destId="{BD75A5B5-3A3E-4DC7-B1B7-BEB78156BF90}" srcOrd="1" destOrd="0" presId="urn:microsoft.com/office/officeart/2005/8/layout/process4"/>
    <dgm:cxn modelId="{43C3F51E-DCFE-4137-951C-020895C8D76C}" type="presParOf" srcId="{D5991028-0377-46A1-9FA4-9BB57EDB3998}" destId="{390B555B-9F18-47EC-86D6-2132B9131DCB}" srcOrd="2" destOrd="0" presId="urn:microsoft.com/office/officeart/2005/8/layout/process4"/>
    <dgm:cxn modelId="{F18368D6-30C4-441B-BD68-B3566D4B2454}" type="presParOf" srcId="{390B555B-9F18-47EC-86D6-2132B9131DCB}" destId="{16256005-5792-4AC5-8343-3D438AD5DE9D}" srcOrd="0" destOrd="0" presId="urn:microsoft.com/office/officeart/2005/8/layout/process4"/>
    <dgm:cxn modelId="{1514E26C-9883-47AF-A8F1-769F70653BFD}" type="presParOf" srcId="{390B555B-9F18-47EC-86D6-2132B9131DCB}" destId="{7DECE802-8D10-452E-B8D9-A36834DB3A42}" srcOrd="1" destOrd="0" presId="urn:microsoft.com/office/officeart/2005/8/layout/process4"/>
    <dgm:cxn modelId="{75F2B411-6944-40EE-A8B8-006CF8856362}" type="presParOf" srcId="{390B555B-9F18-47EC-86D6-2132B9131DCB}" destId="{806ED579-392F-416D-A565-417A48F51FEC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B61A0D-4137-495B-9792-317127F1A265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31B5B52-1875-4646-A961-11DA593A33F9}">
      <dgm:prSet/>
      <dgm:spPr/>
      <dgm:t>
        <a:bodyPr/>
        <a:lstStyle/>
        <a:p>
          <a:r>
            <a:rPr lang="en-US" b="1"/>
            <a:t>Molinaro’s First Month Actions Show Priorities </a:t>
          </a:r>
          <a:endParaRPr lang="en-US"/>
        </a:p>
      </dgm:t>
    </dgm:pt>
    <dgm:pt modelId="{30DF456B-854D-4545-8432-DE312BF7278A}" type="parTrans" cxnId="{2EA36255-9940-4DD5-A192-FB07958D32D7}">
      <dgm:prSet/>
      <dgm:spPr/>
      <dgm:t>
        <a:bodyPr/>
        <a:lstStyle/>
        <a:p>
          <a:endParaRPr lang="en-US"/>
        </a:p>
      </dgm:t>
    </dgm:pt>
    <dgm:pt modelId="{9DD9DB5A-D45F-48ED-84DE-9E80D744FDE4}" type="sibTrans" cxnId="{2EA36255-9940-4DD5-A192-FB07958D32D7}">
      <dgm:prSet/>
      <dgm:spPr/>
      <dgm:t>
        <a:bodyPr/>
        <a:lstStyle/>
        <a:p>
          <a:endParaRPr lang="en-US"/>
        </a:p>
      </dgm:t>
    </dgm:pt>
    <dgm:pt modelId="{4F1ED807-20F9-44CD-947A-DFA2B33339DF}">
      <dgm:prSet/>
      <dgm:spPr/>
      <dgm:t>
        <a:bodyPr/>
        <a:lstStyle/>
        <a:p>
          <a:r>
            <a:rPr lang="en-US" b="1"/>
            <a:t>🛡️ Safety Enforcement</a:t>
          </a:r>
          <a:endParaRPr lang="en-US"/>
        </a:p>
      </dgm:t>
    </dgm:pt>
    <dgm:pt modelId="{B233308D-A0FE-4782-8944-A3576C91D168}" type="parTrans" cxnId="{25CD7CE4-AF13-46C9-9928-D9ABF5CDCB1D}">
      <dgm:prSet/>
      <dgm:spPr/>
      <dgm:t>
        <a:bodyPr/>
        <a:lstStyle/>
        <a:p>
          <a:endParaRPr lang="en-US"/>
        </a:p>
      </dgm:t>
    </dgm:pt>
    <dgm:pt modelId="{A4C40D0F-45D9-4917-910F-6E8E383751CA}" type="sibTrans" cxnId="{25CD7CE4-AF13-46C9-9928-D9ABF5CDCB1D}">
      <dgm:prSet/>
      <dgm:spPr/>
      <dgm:t>
        <a:bodyPr/>
        <a:lstStyle/>
        <a:p>
          <a:endParaRPr lang="en-US"/>
        </a:p>
      </dgm:t>
    </dgm:pt>
    <dgm:pt modelId="{7C8BCEC3-FAFE-492A-83A2-00084C4714F8}">
      <dgm:prSet/>
      <dgm:spPr/>
      <dgm:t>
        <a:bodyPr/>
        <a:lstStyle/>
        <a:p>
          <a:r>
            <a:rPr lang="en-US"/>
            <a:t>Issued Special Directive 24‑6 to New York’s MTA Response to multiple safety failures: worker fatality and severe injury.</a:t>
          </a:r>
        </a:p>
      </dgm:t>
    </dgm:pt>
    <dgm:pt modelId="{63244643-710B-4AD8-B81E-8C8D40C21BC3}" type="parTrans" cxnId="{8179802C-DF42-485D-B093-2F28EC1D472B}">
      <dgm:prSet/>
      <dgm:spPr/>
      <dgm:t>
        <a:bodyPr/>
        <a:lstStyle/>
        <a:p>
          <a:endParaRPr lang="en-US"/>
        </a:p>
      </dgm:t>
    </dgm:pt>
    <dgm:pt modelId="{B3EAA5DF-B3C6-4C9E-9B77-32BAF1AFBC80}" type="sibTrans" cxnId="{8179802C-DF42-485D-B093-2F28EC1D472B}">
      <dgm:prSet/>
      <dgm:spPr/>
      <dgm:t>
        <a:bodyPr/>
        <a:lstStyle/>
        <a:p>
          <a:endParaRPr lang="en-US"/>
        </a:p>
      </dgm:t>
    </dgm:pt>
    <dgm:pt modelId="{BCAD881A-BB31-4CBD-B46C-149077B1B667}">
      <dgm:prSet/>
      <dgm:spPr/>
      <dgm:t>
        <a:bodyPr/>
        <a:lstStyle/>
        <a:p>
          <a:r>
            <a:rPr lang="en-US"/>
            <a:t>Signals FTA’s readiness to intervene decisively where agencies fall short.</a:t>
          </a:r>
        </a:p>
      </dgm:t>
    </dgm:pt>
    <dgm:pt modelId="{C5516B36-1E4D-4DC1-ABB4-945FE024857F}" type="parTrans" cxnId="{51907DE0-E845-4AAD-BFCD-625733C2F74A}">
      <dgm:prSet/>
      <dgm:spPr/>
      <dgm:t>
        <a:bodyPr/>
        <a:lstStyle/>
        <a:p>
          <a:endParaRPr lang="en-US"/>
        </a:p>
      </dgm:t>
    </dgm:pt>
    <dgm:pt modelId="{B4472DDF-1363-41F7-9800-FE25FB55EA85}" type="sibTrans" cxnId="{51907DE0-E845-4AAD-BFCD-625733C2F74A}">
      <dgm:prSet/>
      <dgm:spPr/>
      <dgm:t>
        <a:bodyPr/>
        <a:lstStyle/>
        <a:p>
          <a:endParaRPr lang="en-US"/>
        </a:p>
      </dgm:t>
    </dgm:pt>
    <dgm:pt modelId="{666555C5-D3F9-4BED-B239-1536D928D3EF}">
      <dgm:prSet/>
      <dgm:spPr/>
      <dgm:t>
        <a:bodyPr/>
        <a:lstStyle/>
        <a:p>
          <a:r>
            <a:rPr lang="en-US" b="1"/>
            <a:t>🌍 Simplified Grant Scoring</a:t>
          </a:r>
          <a:endParaRPr lang="en-US"/>
        </a:p>
      </dgm:t>
    </dgm:pt>
    <dgm:pt modelId="{F34013D3-88B9-42B4-9902-5B6DE67A4533}" type="parTrans" cxnId="{5B36810E-213A-423E-B20C-E41FE4F43748}">
      <dgm:prSet/>
      <dgm:spPr/>
      <dgm:t>
        <a:bodyPr/>
        <a:lstStyle/>
        <a:p>
          <a:endParaRPr lang="en-US"/>
        </a:p>
      </dgm:t>
    </dgm:pt>
    <dgm:pt modelId="{D00D8275-988F-47F2-ACA7-4DBCD87E11DD}" type="sibTrans" cxnId="{5B36810E-213A-423E-B20C-E41FE4F43748}">
      <dgm:prSet/>
      <dgm:spPr/>
      <dgm:t>
        <a:bodyPr/>
        <a:lstStyle/>
        <a:p>
          <a:endParaRPr lang="en-US"/>
        </a:p>
      </dgm:t>
    </dgm:pt>
    <dgm:pt modelId="{F4919CE6-E30A-40CE-8E92-BF4AB40CE858}">
      <dgm:prSet/>
      <dgm:spPr/>
      <dgm:t>
        <a:bodyPr/>
        <a:lstStyle/>
        <a:p>
          <a:r>
            <a:rPr lang="en-US"/>
            <a:t>Proposed removal of the 'social cost of carbon' from Capital Investment Grant evaluations.</a:t>
          </a:r>
        </a:p>
      </dgm:t>
    </dgm:pt>
    <dgm:pt modelId="{F5CFDEE9-1D3A-458A-9EE6-576751CCE4D3}" type="parTrans" cxnId="{A4154EF1-F248-46D1-9545-E27F65EB933E}">
      <dgm:prSet/>
      <dgm:spPr/>
      <dgm:t>
        <a:bodyPr/>
        <a:lstStyle/>
        <a:p>
          <a:endParaRPr lang="en-US"/>
        </a:p>
      </dgm:t>
    </dgm:pt>
    <dgm:pt modelId="{57564E89-070F-48BE-8A44-8411A233D5DA}" type="sibTrans" cxnId="{A4154EF1-F248-46D1-9545-E27F65EB933E}">
      <dgm:prSet/>
      <dgm:spPr/>
      <dgm:t>
        <a:bodyPr/>
        <a:lstStyle/>
        <a:p>
          <a:endParaRPr lang="en-US"/>
        </a:p>
      </dgm:t>
    </dgm:pt>
    <dgm:pt modelId="{16845940-05F9-4078-A6E7-3ABDADFC6620}">
      <dgm:prSet/>
      <dgm:spPr/>
      <dgm:t>
        <a:bodyPr/>
        <a:lstStyle/>
        <a:p>
          <a:r>
            <a:rPr lang="en-US"/>
            <a:t>Environmental reviews to use EPA air quality standards instead.</a:t>
          </a:r>
        </a:p>
      </dgm:t>
    </dgm:pt>
    <dgm:pt modelId="{0F6E8ACA-B1F5-4054-A6E5-030BFBF8E77F}" type="parTrans" cxnId="{3479694A-6726-4CB4-9B17-4B0A1F12E190}">
      <dgm:prSet/>
      <dgm:spPr/>
      <dgm:t>
        <a:bodyPr/>
        <a:lstStyle/>
        <a:p>
          <a:endParaRPr lang="en-US"/>
        </a:p>
      </dgm:t>
    </dgm:pt>
    <dgm:pt modelId="{6AD101E1-6B2B-459B-A3E2-E565056C3159}" type="sibTrans" cxnId="{3479694A-6726-4CB4-9B17-4B0A1F12E190}">
      <dgm:prSet/>
      <dgm:spPr/>
      <dgm:t>
        <a:bodyPr/>
        <a:lstStyle/>
        <a:p>
          <a:endParaRPr lang="en-US"/>
        </a:p>
      </dgm:t>
    </dgm:pt>
    <dgm:pt modelId="{48A5D04F-CFE0-49D5-AFA8-B9F8DDE18699}">
      <dgm:prSet/>
      <dgm:spPr/>
      <dgm:t>
        <a:bodyPr/>
        <a:lstStyle/>
        <a:p>
          <a:r>
            <a:rPr lang="en-US"/>
            <a:t>Goal: reduce regulatory complexity and speed up project approvals.</a:t>
          </a:r>
        </a:p>
      </dgm:t>
    </dgm:pt>
    <dgm:pt modelId="{5ECE58D7-345D-4C23-AC34-782AF73244A6}" type="parTrans" cxnId="{0B6D5C9C-0725-415A-BD76-6ED888425F1B}">
      <dgm:prSet/>
      <dgm:spPr/>
      <dgm:t>
        <a:bodyPr/>
        <a:lstStyle/>
        <a:p>
          <a:endParaRPr lang="en-US"/>
        </a:p>
      </dgm:t>
    </dgm:pt>
    <dgm:pt modelId="{84F35D65-F6A8-4A7C-8C41-E13D9FC876E4}" type="sibTrans" cxnId="{0B6D5C9C-0725-415A-BD76-6ED888425F1B}">
      <dgm:prSet/>
      <dgm:spPr/>
      <dgm:t>
        <a:bodyPr/>
        <a:lstStyle/>
        <a:p>
          <a:endParaRPr lang="en-US"/>
        </a:p>
      </dgm:t>
    </dgm:pt>
    <dgm:pt modelId="{95A2310D-1D64-47B4-B2A7-CD7EA1B033ED}">
      <dgm:prSet/>
      <dgm:spPr/>
      <dgm:t>
        <a:bodyPr/>
        <a:lstStyle/>
        <a:p>
          <a:r>
            <a:rPr lang="en-US" b="1"/>
            <a:t>🚍 On‑Site Agency Engagement</a:t>
          </a:r>
          <a:endParaRPr lang="en-US"/>
        </a:p>
      </dgm:t>
    </dgm:pt>
    <dgm:pt modelId="{0C4F0362-F469-4A2E-BEB9-38E58294D90E}" type="parTrans" cxnId="{C166D550-A84A-4C8A-8AF4-7D1822CDA620}">
      <dgm:prSet/>
      <dgm:spPr/>
      <dgm:t>
        <a:bodyPr/>
        <a:lstStyle/>
        <a:p>
          <a:endParaRPr lang="en-US"/>
        </a:p>
      </dgm:t>
    </dgm:pt>
    <dgm:pt modelId="{BF73247B-6370-42EF-9971-59C45CBEEE1B}" type="sibTrans" cxnId="{C166D550-A84A-4C8A-8AF4-7D1822CDA620}">
      <dgm:prSet/>
      <dgm:spPr/>
      <dgm:t>
        <a:bodyPr/>
        <a:lstStyle/>
        <a:p>
          <a:endParaRPr lang="en-US"/>
        </a:p>
      </dgm:t>
    </dgm:pt>
    <dgm:pt modelId="{AF64A98C-10EE-49C5-98B6-244A8BD3948E}">
      <dgm:prSet/>
      <dgm:spPr/>
      <dgm:t>
        <a:bodyPr/>
        <a:lstStyle/>
        <a:p>
          <a:r>
            <a:rPr lang="en-US"/>
            <a:t>First official visit as Administrator to CDTA in Albany Reaffirmed FTA’s mission: safe, clean, and efficient transit operations.</a:t>
          </a:r>
        </a:p>
      </dgm:t>
    </dgm:pt>
    <dgm:pt modelId="{9CCF9C82-656E-4ED5-9499-D3F604EE2D00}" type="parTrans" cxnId="{18F3BE13-8AB8-467F-B83B-D23453336BE3}">
      <dgm:prSet/>
      <dgm:spPr/>
      <dgm:t>
        <a:bodyPr/>
        <a:lstStyle/>
        <a:p>
          <a:endParaRPr lang="en-US"/>
        </a:p>
      </dgm:t>
    </dgm:pt>
    <dgm:pt modelId="{86B28B0C-21D9-4BF4-AD64-0A4FCACECA44}" type="sibTrans" cxnId="{18F3BE13-8AB8-467F-B83B-D23453336BE3}">
      <dgm:prSet/>
      <dgm:spPr/>
      <dgm:t>
        <a:bodyPr/>
        <a:lstStyle/>
        <a:p>
          <a:endParaRPr lang="en-US"/>
        </a:p>
      </dgm:t>
    </dgm:pt>
    <dgm:pt modelId="{4706B66F-C379-458D-AA9F-3C50CD458E70}" type="pres">
      <dgm:prSet presAssocID="{68B61A0D-4137-495B-9792-317127F1A265}" presName="linear" presStyleCnt="0">
        <dgm:presLayoutVars>
          <dgm:animLvl val="lvl"/>
          <dgm:resizeHandles val="exact"/>
        </dgm:presLayoutVars>
      </dgm:prSet>
      <dgm:spPr/>
    </dgm:pt>
    <dgm:pt modelId="{807FDAC2-40EC-408F-B13C-586BBF7FE0C7}" type="pres">
      <dgm:prSet presAssocID="{931B5B52-1875-4646-A961-11DA593A33F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6DFD919-39D1-425F-AC42-F5D124C15D04}" type="pres">
      <dgm:prSet presAssocID="{9DD9DB5A-D45F-48ED-84DE-9E80D744FDE4}" presName="spacer" presStyleCnt="0"/>
      <dgm:spPr/>
    </dgm:pt>
    <dgm:pt modelId="{167EF47A-A27D-48C4-866E-C2C17A3494F7}" type="pres">
      <dgm:prSet presAssocID="{4F1ED807-20F9-44CD-947A-DFA2B33339D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A2A9762-4D1C-48C9-AC83-94B5B6BE13AE}" type="pres">
      <dgm:prSet presAssocID="{4F1ED807-20F9-44CD-947A-DFA2B33339DF}" presName="childText" presStyleLbl="revTx" presStyleIdx="0" presStyleCnt="3">
        <dgm:presLayoutVars>
          <dgm:bulletEnabled val="1"/>
        </dgm:presLayoutVars>
      </dgm:prSet>
      <dgm:spPr/>
    </dgm:pt>
    <dgm:pt modelId="{C56D954D-F30F-4F71-BCD8-24C7020751F2}" type="pres">
      <dgm:prSet presAssocID="{666555C5-D3F9-4BED-B239-1536D928D3E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31CFA16-2FF8-4BF2-9B9F-5CDC2DF20E15}" type="pres">
      <dgm:prSet presAssocID="{666555C5-D3F9-4BED-B239-1536D928D3EF}" presName="childText" presStyleLbl="revTx" presStyleIdx="1" presStyleCnt="3">
        <dgm:presLayoutVars>
          <dgm:bulletEnabled val="1"/>
        </dgm:presLayoutVars>
      </dgm:prSet>
      <dgm:spPr/>
    </dgm:pt>
    <dgm:pt modelId="{1ACD3D36-EBBD-41CF-85D7-C652599A65BA}" type="pres">
      <dgm:prSet presAssocID="{95A2310D-1D64-47B4-B2A7-CD7EA1B033E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507B7DB-145F-4D9E-BDD4-7D690A858AF6}" type="pres">
      <dgm:prSet presAssocID="{95A2310D-1D64-47B4-B2A7-CD7EA1B033ED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6154A60B-7715-4917-AD98-B98F50C15FCF}" type="presOf" srcId="{4F1ED807-20F9-44CD-947A-DFA2B33339DF}" destId="{167EF47A-A27D-48C4-866E-C2C17A3494F7}" srcOrd="0" destOrd="0" presId="urn:microsoft.com/office/officeart/2005/8/layout/vList2"/>
    <dgm:cxn modelId="{5B36810E-213A-423E-B20C-E41FE4F43748}" srcId="{68B61A0D-4137-495B-9792-317127F1A265}" destId="{666555C5-D3F9-4BED-B239-1536D928D3EF}" srcOrd="2" destOrd="0" parTransId="{F34013D3-88B9-42B4-9902-5B6DE67A4533}" sibTransId="{D00D8275-988F-47F2-ACA7-4DBCD87E11DD}"/>
    <dgm:cxn modelId="{F7B4260F-91A0-446B-BFF5-D3ECD2108A74}" type="presOf" srcId="{F4919CE6-E30A-40CE-8E92-BF4AB40CE858}" destId="{431CFA16-2FF8-4BF2-9B9F-5CDC2DF20E15}" srcOrd="0" destOrd="0" presId="urn:microsoft.com/office/officeart/2005/8/layout/vList2"/>
    <dgm:cxn modelId="{18F3BE13-8AB8-467F-B83B-D23453336BE3}" srcId="{95A2310D-1D64-47B4-B2A7-CD7EA1B033ED}" destId="{AF64A98C-10EE-49C5-98B6-244A8BD3948E}" srcOrd="0" destOrd="0" parTransId="{9CCF9C82-656E-4ED5-9499-D3F604EE2D00}" sibTransId="{86B28B0C-21D9-4BF4-AD64-0A4FCACECA44}"/>
    <dgm:cxn modelId="{FFEE421B-9F4E-4E99-B719-2246BF5E91C0}" type="presOf" srcId="{16845940-05F9-4078-A6E7-3ABDADFC6620}" destId="{431CFA16-2FF8-4BF2-9B9F-5CDC2DF20E15}" srcOrd="0" destOrd="1" presId="urn:microsoft.com/office/officeart/2005/8/layout/vList2"/>
    <dgm:cxn modelId="{8179802C-DF42-485D-B093-2F28EC1D472B}" srcId="{4F1ED807-20F9-44CD-947A-DFA2B33339DF}" destId="{7C8BCEC3-FAFE-492A-83A2-00084C4714F8}" srcOrd="0" destOrd="0" parTransId="{63244643-710B-4AD8-B81E-8C8D40C21BC3}" sibTransId="{B3EAA5DF-B3C6-4C9E-9B77-32BAF1AFBC80}"/>
    <dgm:cxn modelId="{91112A44-C7F2-4DEC-9742-A5E900927C37}" type="presOf" srcId="{95A2310D-1D64-47B4-B2A7-CD7EA1B033ED}" destId="{1ACD3D36-EBBD-41CF-85D7-C652599A65BA}" srcOrd="0" destOrd="0" presId="urn:microsoft.com/office/officeart/2005/8/layout/vList2"/>
    <dgm:cxn modelId="{3479694A-6726-4CB4-9B17-4B0A1F12E190}" srcId="{666555C5-D3F9-4BED-B239-1536D928D3EF}" destId="{16845940-05F9-4078-A6E7-3ABDADFC6620}" srcOrd="1" destOrd="0" parTransId="{0F6E8ACA-B1F5-4054-A6E5-030BFBF8E77F}" sibTransId="{6AD101E1-6B2B-459B-A3E2-E565056C3159}"/>
    <dgm:cxn modelId="{BE78BD6A-A449-4FF8-AF27-12D9F92F7CD6}" type="presOf" srcId="{BCAD881A-BB31-4CBD-B46C-149077B1B667}" destId="{EA2A9762-4D1C-48C9-AC83-94B5B6BE13AE}" srcOrd="0" destOrd="1" presId="urn:microsoft.com/office/officeart/2005/8/layout/vList2"/>
    <dgm:cxn modelId="{C166D550-A84A-4C8A-8AF4-7D1822CDA620}" srcId="{68B61A0D-4137-495B-9792-317127F1A265}" destId="{95A2310D-1D64-47B4-B2A7-CD7EA1B033ED}" srcOrd="3" destOrd="0" parTransId="{0C4F0362-F469-4A2E-BEB9-38E58294D90E}" sibTransId="{BF73247B-6370-42EF-9971-59C45CBEEE1B}"/>
    <dgm:cxn modelId="{2EA36255-9940-4DD5-A192-FB07958D32D7}" srcId="{68B61A0D-4137-495B-9792-317127F1A265}" destId="{931B5B52-1875-4646-A961-11DA593A33F9}" srcOrd="0" destOrd="0" parTransId="{30DF456B-854D-4545-8432-DE312BF7278A}" sibTransId="{9DD9DB5A-D45F-48ED-84DE-9E80D744FDE4}"/>
    <dgm:cxn modelId="{72F95696-61A5-4964-AFAA-5071CB00AF75}" type="presOf" srcId="{7C8BCEC3-FAFE-492A-83A2-00084C4714F8}" destId="{EA2A9762-4D1C-48C9-AC83-94B5B6BE13AE}" srcOrd="0" destOrd="0" presId="urn:microsoft.com/office/officeart/2005/8/layout/vList2"/>
    <dgm:cxn modelId="{0B6D5C9C-0725-415A-BD76-6ED888425F1B}" srcId="{666555C5-D3F9-4BED-B239-1536D928D3EF}" destId="{48A5D04F-CFE0-49D5-AFA8-B9F8DDE18699}" srcOrd="2" destOrd="0" parTransId="{5ECE58D7-345D-4C23-AC34-782AF73244A6}" sibTransId="{84F35D65-F6A8-4A7C-8C41-E13D9FC876E4}"/>
    <dgm:cxn modelId="{B62922A1-7E15-4142-BF56-345EE09C66A7}" type="presOf" srcId="{666555C5-D3F9-4BED-B239-1536D928D3EF}" destId="{C56D954D-F30F-4F71-BCD8-24C7020751F2}" srcOrd="0" destOrd="0" presId="urn:microsoft.com/office/officeart/2005/8/layout/vList2"/>
    <dgm:cxn modelId="{C6B49BB2-CE0E-42C2-B3A3-2412426EF7B0}" type="presOf" srcId="{48A5D04F-CFE0-49D5-AFA8-B9F8DDE18699}" destId="{431CFA16-2FF8-4BF2-9B9F-5CDC2DF20E15}" srcOrd="0" destOrd="2" presId="urn:microsoft.com/office/officeart/2005/8/layout/vList2"/>
    <dgm:cxn modelId="{C35999D1-BC34-452F-81ED-D82B98CDD26E}" type="presOf" srcId="{931B5B52-1875-4646-A961-11DA593A33F9}" destId="{807FDAC2-40EC-408F-B13C-586BBF7FE0C7}" srcOrd="0" destOrd="0" presId="urn:microsoft.com/office/officeart/2005/8/layout/vList2"/>
    <dgm:cxn modelId="{51907DE0-E845-4AAD-BFCD-625733C2F74A}" srcId="{4F1ED807-20F9-44CD-947A-DFA2B33339DF}" destId="{BCAD881A-BB31-4CBD-B46C-149077B1B667}" srcOrd="1" destOrd="0" parTransId="{C5516B36-1E4D-4DC1-ABB4-945FE024857F}" sibTransId="{B4472DDF-1363-41F7-9800-FE25FB55EA85}"/>
    <dgm:cxn modelId="{9AFDCEE0-330E-4F85-A295-EBCE5B1E2D65}" type="presOf" srcId="{68B61A0D-4137-495B-9792-317127F1A265}" destId="{4706B66F-C379-458D-AA9F-3C50CD458E70}" srcOrd="0" destOrd="0" presId="urn:microsoft.com/office/officeart/2005/8/layout/vList2"/>
    <dgm:cxn modelId="{25CD7CE4-AF13-46C9-9928-D9ABF5CDCB1D}" srcId="{68B61A0D-4137-495B-9792-317127F1A265}" destId="{4F1ED807-20F9-44CD-947A-DFA2B33339DF}" srcOrd="1" destOrd="0" parTransId="{B233308D-A0FE-4782-8944-A3576C91D168}" sibTransId="{A4C40D0F-45D9-4917-910F-6E8E383751CA}"/>
    <dgm:cxn modelId="{A4154EF1-F248-46D1-9545-E27F65EB933E}" srcId="{666555C5-D3F9-4BED-B239-1536D928D3EF}" destId="{F4919CE6-E30A-40CE-8E92-BF4AB40CE858}" srcOrd="0" destOrd="0" parTransId="{F5CFDEE9-1D3A-458A-9EE6-576751CCE4D3}" sibTransId="{57564E89-070F-48BE-8A44-8411A233D5DA}"/>
    <dgm:cxn modelId="{F01331F7-43C1-41D1-A652-E9CE438D66CC}" type="presOf" srcId="{AF64A98C-10EE-49C5-98B6-244A8BD3948E}" destId="{0507B7DB-145F-4D9E-BDD4-7D690A858AF6}" srcOrd="0" destOrd="0" presId="urn:microsoft.com/office/officeart/2005/8/layout/vList2"/>
    <dgm:cxn modelId="{E271BF34-51B4-497D-A005-756EAE7441FE}" type="presParOf" srcId="{4706B66F-C379-458D-AA9F-3C50CD458E70}" destId="{807FDAC2-40EC-408F-B13C-586BBF7FE0C7}" srcOrd="0" destOrd="0" presId="urn:microsoft.com/office/officeart/2005/8/layout/vList2"/>
    <dgm:cxn modelId="{BF8415BD-B0B4-4732-8265-E69EA0BF1F95}" type="presParOf" srcId="{4706B66F-C379-458D-AA9F-3C50CD458E70}" destId="{76DFD919-39D1-425F-AC42-F5D124C15D04}" srcOrd="1" destOrd="0" presId="urn:microsoft.com/office/officeart/2005/8/layout/vList2"/>
    <dgm:cxn modelId="{D62ADB54-5E79-403F-9506-6D710ED6085E}" type="presParOf" srcId="{4706B66F-C379-458D-AA9F-3C50CD458E70}" destId="{167EF47A-A27D-48C4-866E-C2C17A3494F7}" srcOrd="2" destOrd="0" presId="urn:microsoft.com/office/officeart/2005/8/layout/vList2"/>
    <dgm:cxn modelId="{5749B85B-DAEE-469F-A088-322B7C1246A3}" type="presParOf" srcId="{4706B66F-C379-458D-AA9F-3C50CD458E70}" destId="{EA2A9762-4D1C-48C9-AC83-94B5B6BE13AE}" srcOrd="3" destOrd="0" presId="urn:microsoft.com/office/officeart/2005/8/layout/vList2"/>
    <dgm:cxn modelId="{630E0A49-19E7-48CB-BA1D-52EBE268D5A2}" type="presParOf" srcId="{4706B66F-C379-458D-AA9F-3C50CD458E70}" destId="{C56D954D-F30F-4F71-BCD8-24C7020751F2}" srcOrd="4" destOrd="0" presId="urn:microsoft.com/office/officeart/2005/8/layout/vList2"/>
    <dgm:cxn modelId="{27832E22-AC93-4E68-B415-DA8EEE57FEB9}" type="presParOf" srcId="{4706B66F-C379-458D-AA9F-3C50CD458E70}" destId="{431CFA16-2FF8-4BF2-9B9F-5CDC2DF20E15}" srcOrd="5" destOrd="0" presId="urn:microsoft.com/office/officeart/2005/8/layout/vList2"/>
    <dgm:cxn modelId="{2EEB1890-57F0-4927-81B9-06515B7CA0C3}" type="presParOf" srcId="{4706B66F-C379-458D-AA9F-3C50CD458E70}" destId="{1ACD3D36-EBBD-41CF-85D7-C652599A65BA}" srcOrd="6" destOrd="0" presId="urn:microsoft.com/office/officeart/2005/8/layout/vList2"/>
    <dgm:cxn modelId="{5C39EBBA-8FE6-4AB1-930F-BAE810436FDD}" type="presParOf" srcId="{4706B66F-C379-458D-AA9F-3C50CD458E70}" destId="{0507B7DB-145F-4D9E-BDD4-7D690A858AF6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8249D0-1AC2-4D71-923C-3BAC46281DAE}">
      <dsp:nvSpPr>
        <dsp:cNvPr id="0" name=""/>
        <dsp:cNvSpPr/>
      </dsp:nvSpPr>
      <dsp:spPr>
        <a:xfrm>
          <a:off x="0" y="4535"/>
          <a:ext cx="6245265" cy="6315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42E28-ED41-41E2-9AB5-7F36F1BEFE1F}">
      <dsp:nvSpPr>
        <dsp:cNvPr id="0" name=""/>
        <dsp:cNvSpPr/>
      </dsp:nvSpPr>
      <dsp:spPr>
        <a:xfrm>
          <a:off x="191041" y="146632"/>
          <a:ext cx="347688" cy="3473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BCC49C-798F-4810-828F-4747BF3BD79F}">
      <dsp:nvSpPr>
        <dsp:cNvPr id="0" name=""/>
        <dsp:cNvSpPr/>
      </dsp:nvSpPr>
      <dsp:spPr>
        <a:xfrm>
          <a:off x="729771" y="4535"/>
          <a:ext cx="5439062" cy="769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59" tIns="81459" rIns="81459" bIns="8145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baseline="0"/>
            <a:t>For decades, it’s been all about one metric:</a:t>
          </a:r>
          <a:br>
            <a:rPr lang="en-US" sz="1400" b="0" i="0" kern="1200" baseline="0"/>
          </a:br>
          <a:r>
            <a:rPr lang="en-US" sz="1400" b="0" i="1" kern="1200" baseline="0"/>
            <a:t>Ridership. Ridership. Ridership.</a:t>
          </a:r>
          <a:endParaRPr lang="en-US" sz="1400" kern="1200"/>
        </a:p>
      </dsp:txBody>
      <dsp:txXfrm>
        <a:off x="729771" y="4535"/>
        <a:ext cx="5439062" cy="769693"/>
      </dsp:txXfrm>
    </dsp:sp>
    <dsp:sp modelId="{4F78B0B1-1789-44F9-8AB6-70EE33B6F56A}">
      <dsp:nvSpPr>
        <dsp:cNvPr id="0" name=""/>
        <dsp:cNvSpPr/>
      </dsp:nvSpPr>
      <dsp:spPr>
        <a:xfrm>
          <a:off x="0" y="966652"/>
          <a:ext cx="6245265" cy="6315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5454D2-7548-4F75-9EE9-4F0DEA2EC86F}">
      <dsp:nvSpPr>
        <dsp:cNvPr id="0" name=""/>
        <dsp:cNvSpPr/>
      </dsp:nvSpPr>
      <dsp:spPr>
        <a:xfrm>
          <a:off x="191041" y="1108749"/>
          <a:ext cx="347688" cy="3473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071C77-AC44-496F-82AB-47B5D059DB44}">
      <dsp:nvSpPr>
        <dsp:cNvPr id="0" name=""/>
        <dsp:cNvSpPr/>
      </dsp:nvSpPr>
      <dsp:spPr>
        <a:xfrm>
          <a:off x="729771" y="966652"/>
          <a:ext cx="5439062" cy="769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59" tIns="81459" rIns="81459" bIns="8145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baseline="0"/>
            <a:t>🚌 </a:t>
          </a:r>
          <a:r>
            <a:rPr lang="en-US" sz="1400" b="1" i="0" kern="1200" baseline="0"/>
            <a:t>1950: 17.2 billion trips</a:t>
          </a:r>
          <a:br>
            <a:rPr lang="en-US" sz="1400" b="0" i="0" kern="1200" baseline="0"/>
          </a:br>
          <a:r>
            <a:rPr lang="en-US" sz="1400" b="0" i="0" kern="1200" baseline="0"/>
            <a:t>📉 </a:t>
          </a:r>
          <a:r>
            <a:rPr lang="en-US" sz="1400" b="1" i="0" kern="1200" baseline="0"/>
            <a:t>2023: 7.8 billion trips</a:t>
          </a:r>
          <a:br>
            <a:rPr lang="en-US" sz="1400" b="0" i="0" kern="1200" baseline="0"/>
          </a:br>
          <a:r>
            <a:rPr lang="en-US" sz="1400" b="0" i="0" kern="1200" baseline="0"/>
            <a:t>➡️ </a:t>
          </a:r>
          <a:r>
            <a:rPr lang="en-US" sz="1400" b="1" i="0" kern="1200" baseline="0"/>
            <a:t>Steady decline.</a:t>
          </a:r>
          <a:endParaRPr lang="en-US" sz="1400" kern="1200"/>
        </a:p>
      </dsp:txBody>
      <dsp:txXfrm>
        <a:off x="729771" y="966652"/>
        <a:ext cx="5439062" cy="769693"/>
      </dsp:txXfrm>
    </dsp:sp>
    <dsp:sp modelId="{520675CA-7789-40F3-B43D-D74F170EE367}">
      <dsp:nvSpPr>
        <dsp:cNvPr id="0" name=""/>
        <dsp:cNvSpPr/>
      </dsp:nvSpPr>
      <dsp:spPr>
        <a:xfrm>
          <a:off x="0" y="1928768"/>
          <a:ext cx="6245265" cy="6315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B1FB82-DCA2-4594-9A7D-16466651D5A9}">
      <dsp:nvSpPr>
        <dsp:cNvPr id="0" name=""/>
        <dsp:cNvSpPr/>
      </dsp:nvSpPr>
      <dsp:spPr>
        <a:xfrm>
          <a:off x="191041" y="2070865"/>
          <a:ext cx="347688" cy="3473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82886D-7883-4330-971E-0B55B53FC75E}">
      <dsp:nvSpPr>
        <dsp:cNvPr id="0" name=""/>
        <dsp:cNvSpPr/>
      </dsp:nvSpPr>
      <dsp:spPr>
        <a:xfrm>
          <a:off x="729771" y="1928768"/>
          <a:ext cx="5439062" cy="769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59" tIns="81459" rIns="81459" bIns="8145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baseline="0"/>
            <a:t>But here's the disconnect:</a:t>
          </a:r>
          <a:endParaRPr lang="en-US" sz="1400" kern="1200"/>
        </a:p>
      </dsp:txBody>
      <dsp:txXfrm>
        <a:off x="729771" y="1928768"/>
        <a:ext cx="5439062" cy="769693"/>
      </dsp:txXfrm>
    </dsp:sp>
    <dsp:sp modelId="{9F2B4C63-6B0F-4651-948C-C0F3D9B4CB19}">
      <dsp:nvSpPr>
        <dsp:cNvPr id="0" name=""/>
        <dsp:cNvSpPr/>
      </dsp:nvSpPr>
      <dsp:spPr>
        <a:xfrm>
          <a:off x="0" y="2890885"/>
          <a:ext cx="6245265" cy="6315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253E7A-39F8-4E05-A15A-57D2B0D127EF}">
      <dsp:nvSpPr>
        <dsp:cNvPr id="0" name=""/>
        <dsp:cNvSpPr/>
      </dsp:nvSpPr>
      <dsp:spPr>
        <a:xfrm>
          <a:off x="191041" y="3032982"/>
          <a:ext cx="347688" cy="34734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1EE77A-8CB2-4227-A4B1-DD06975761FE}">
      <dsp:nvSpPr>
        <dsp:cNvPr id="0" name=""/>
        <dsp:cNvSpPr/>
      </dsp:nvSpPr>
      <dsp:spPr>
        <a:xfrm>
          <a:off x="729771" y="2890885"/>
          <a:ext cx="5439062" cy="769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59" tIns="81459" rIns="81459" bIns="8145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baseline="0"/>
            <a:t>🧍‍♂️ </a:t>
          </a:r>
          <a:r>
            <a:rPr lang="en-US" sz="1400" b="1" i="0" kern="1200" baseline="0"/>
            <a:t>Only ~4%</a:t>
          </a:r>
          <a:r>
            <a:rPr lang="en-US" sz="1400" b="0" i="0" kern="1200" baseline="0"/>
            <a:t> of people use transit regularly</a:t>
          </a:r>
          <a:br>
            <a:rPr lang="en-US" sz="1400" b="0" i="0" kern="1200" baseline="0"/>
          </a:br>
          <a:r>
            <a:rPr lang="en-US" sz="1400" b="0" i="0" kern="1200" baseline="0"/>
            <a:t>💬 </a:t>
          </a:r>
          <a:r>
            <a:rPr lang="en-US" sz="1400" b="1" i="0" kern="1200" baseline="0"/>
            <a:t>Yet 84%</a:t>
          </a:r>
          <a:r>
            <a:rPr lang="en-US" sz="1400" b="0" i="0" kern="1200" baseline="0"/>
            <a:t> say transit is </a:t>
          </a:r>
          <a:r>
            <a:rPr lang="en-US" sz="1400" b="0" i="1" kern="1200" baseline="0"/>
            <a:t>valuable to their community</a:t>
          </a:r>
          <a:endParaRPr lang="en-US" sz="1400" kern="1200"/>
        </a:p>
      </dsp:txBody>
      <dsp:txXfrm>
        <a:off x="729771" y="2890885"/>
        <a:ext cx="5439062" cy="769693"/>
      </dsp:txXfrm>
    </dsp:sp>
    <dsp:sp modelId="{AB4BEB96-3A0C-4F40-8F82-A18AC0C9442D}">
      <dsp:nvSpPr>
        <dsp:cNvPr id="0" name=""/>
        <dsp:cNvSpPr/>
      </dsp:nvSpPr>
      <dsp:spPr>
        <a:xfrm>
          <a:off x="0" y="3853001"/>
          <a:ext cx="6245265" cy="6315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0BCE15-025B-420E-95E5-1B6A85217892}">
      <dsp:nvSpPr>
        <dsp:cNvPr id="0" name=""/>
        <dsp:cNvSpPr/>
      </dsp:nvSpPr>
      <dsp:spPr>
        <a:xfrm>
          <a:off x="191041" y="3995098"/>
          <a:ext cx="347688" cy="34734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B7CF2F-7606-497E-BD0D-6DAF97739D90}">
      <dsp:nvSpPr>
        <dsp:cNvPr id="0" name=""/>
        <dsp:cNvSpPr/>
      </dsp:nvSpPr>
      <dsp:spPr>
        <a:xfrm>
          <a:off x="729771" y="3853001"/>
          <a:ext cx="5439062" cy="769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59" tIns="81459" rIns="81459" bIns="8145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baseline="0"/>
            <a:t>🚨 As an industry, we focus on making the 4% become 4.2%...</a:t>
          </a:r>
          <a:br>
            <a:rPr lang="en-US" sz="1400" b="0" i="0" kern="1200" baseline="0"/>
          </a:br>
          <a:r>
            <a:rPr lang="en-US" sz="1400" b="0" i="0" kern="1200" baseline="0"/>
            <a:t>…instead of speaking directly to the 84%.</a:t>
          </a:r>
          <a:endParaRPr lang="en-US" sz="1400" kern="1200"/>
        </a:p>
      </dsp:txBody>
      <dsp:txXfrm>
        <a:off x="729771" y="3853001"/>
        <a:ext cx="5439062" cy="769693"/>
      </dsp:txXfrm>
    </dsp:sp>
    <dsp:sp modelId="{16A19896-0F3A-4C3F-97F2-321198981CA9}">
      <dsp:nvSpPr>
        <dsp:cNvPr id="0" name=""/>
        <dsp:cNvSpPr/>
      </dsp:nvSpPr>
      <dsp:spPr>
        <a:xfrm>
          <a:off x="0" y="4815118"/>
          <a:ext cx="6245265" cy="6315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59E86-6B85-4FAF-9F54-F394C6505A7B}">
      <dsp:nvSpPr>
        <dsp:cNvPr id="0" name=""/>
        <dsp:cNvSpPr/>
      </dsp:nvSpPr>
      <dsp:spPr>
        <a:xfrm>
          <a:off x="191041" y="4957215"/>
          <a:ext cx="347688" cy="34734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B4AAC2-4391-44FA-B114-F2523976F06A}">
      <dsp:nvSpPr>
        <dsp:cNvPr id="0" name=""/>
        <dsp:cNvSpPr/>
      </dsp:nvSpPr>
      <dsp:spPr>
        <a:xfrm>
          <a:off x="729771" y="4815118"/>
          <a:ext cx="5439062" cy="769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59" tIns="81459" rIns="81459" bIns="8145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baseline="0"/>
            <a:t>Time to modernize our value proposition.</a:t>
          </a:r>
          <a:endParaRPr lang="en-US" sz="1400" kern="1200"/>
        </a:p>
      </dsp:txBody>
      <dsp:txXfrm>
        <a:off x="729771" y="4815118"/>
        <a:ext cx="5439062" cy="7696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56DAC-F6A1-488C-9FB5-29075CEE7EDA}">
      <dsp:nvSpPr>
        <dsp:cNvPr id="0" name=""/>
        <dsp:cNvSpPr/>
      </dsp:nvSpPr>
      <dsp:spPr>
        <a:xfrm>
          <a:off x="1261" y="393494"/>
          <a:ext cx="4428354" cy="2812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FB9780-7BD9-4F72-851F-EC4B1A840317}">
      <dsp:nvSpPr>
        <dsp:cNvPr id="0" name=""/>
        <dsp:cNvSpPr/>
      </dsp:nvSpPr>
      <dsp:spPr>
        <a:xfrm>
          <a:off x="493301" y="860931"/>
          <a:ext cx="4428354" cy="28120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🚦 1. The New Rider Expectation: Seamless MobilityRiders no longer think in silos: “How do I get there?” is the new mindset—not “Which mode should I take?”From planning to payment to arrival, they want a frictionless journey—just like booking a flight.</a:t>
          </a:r>
        </a:p>
      </dsp:txBody>
      <dsp:txXfrm>
        <a:off x="575662" y="943292"/>
        <a:ext cx="4263632" cy="2647282"/>
      </dsp:txXfrm>
    </dsp:sp>
    <dsp:sp modelId="{1CA47D68-7091-4039-BE45-630BFC8266EB}">
      <dsp:nvSpPr>
        <dsp:cNvPr id="0" name=""/>
        <dsp:cNvSpPr/>
      </dsp:nvSpPr>
      <dsp:spPr>
        <a:xfrm>
          <a:off x="5413694" y="393494"/>
          <a:ext cx="4428354" cy="2812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3B4B00-A31A-4FD7-A574-FD36A4841D2E}">
      <dsp:nvSpPr>
        <dsp:cNvPr id="0" name=""/>
        <dsp:cNvSpPr/>
      </dsp:nvSpPr>
      <dsp:spPr>
        <a:xfrm>
          <a:off x="5905734" y="860931"/>
          <a:ext cx="4428354" cy="28120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🤝 2. Inter-Agency Cooperation is KeyShowcase examples like:Bay Area's Clipper system (multiple agencies, one card)Dallas DART + Uber partnerships for first/last mileDiscuss the challenges (governance, funding, turf) and solutions (MOUs, regional mobility boards)</a:t>
          </a:r>
        </a:p>
      </dsp:txBody>
      <dsp:txXfrm>
        <a:off x="5988095" y="943292"/>
        <a:ext cx="4263632" cy="26472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9E3B2-3879-41C5-B21C-08F21EB28CE0}">
      <dsp:nvSpPr>
        <dsp:cNvPr id="0" name=""/>
        <dsp:cNvSpPr/>
      </dsp:nvSpPr>
      <dsp:spPr>
        <a:xfrm>
          <a:off x="50" y="194883"/>
          <a:ext cx="4829555" cy="83644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💳3. Integrated Fare and Account-Based Systems – </a:t>
          </a:r>
        </a:p>
      </dsp:txBody>
      <dsp:txXfrm>
        <a:off x="50" y="194883"/>
        <a:ext cx="4829555" cy="836447"/>
      </dsp:txXfrm>
    </dsp:sp>
    <dsp:sp modelId="{3A16CEDB-C950-46E3-BAFC-A68F08428746}">
      <dsp:nvSpPr>
        <dsp:cNvPr id="0" name=""/>
        <dsp:cNvSpPr/>
      </dsp:nvSpPr>
      <dsp:spPr>
        <a:xfrm>
          <a:off x="50" y="1031330"/>
          <a:ext cx="4829555" cy="284021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Fare interoperability is crucial—no one wants to juggle five cards and three apps 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Account-based fare systems (tap anywhere, transfer across systems)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Fare capping. Open payment systems using credit/debit/phones</a:t>
          </a:r>
        </a:p>
      </dsp:txBody>
      <dsp:txXfrm>
        <a:off x="50" y="1031330"/>
        <a:ext cx="4829555" cy="2840217"/>
      </dsp:txXfrm>
    </dsp:sp>
    <dsp:sp modelId="{9E4B09F6-BDBF-4E60-AF99-BFE6457E6C1D}">
      <dsp:nvSpPr>
        <dsp:cNvPr id="0" name=""/>
        <dsp:cNvSpPr/>
      </dsp:nvSpPr>
      <dsp:spPr>
        <a:xfrm>
          <a:off x="5505743" y="194883"/>
          <a:ext cx="4829555" cy="836447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🧭4. Planning Tools that Actually Work TogetherRiders expect:</a:t>
          </a:r>
        </a:p>
      </dsp:txBody>
      <dsp:txXfrm>
        <a:off x="5505743" y="194883"/>
        <a:ext cx="4829555" cy="836447"/>
      </dsp:txXfrm>
    </dsp:sp>
    <dsp:sp modelId="{1F0A0164-E408-4133-833C-6B522A63BFAB}">
      <dsp:nvSpPr>
        <dsp:cNvPr id="0" name=""/>
        <dsp:cNvSpPr/>
      </dsp:nvSpPr>
      <dsp:spPr>
        <a:xfrm>
          <a:off x="5505743" y="1031330"/>
          <a:ext cx="4829555" cy="2840217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Trip planners that blend bus, rail, bike share, scooters, walking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Real-time info across modes using tools with General Transit Feed Specification (GTFS) feeds, Application Programming Interfaces (APIs), and open data cooperation between cities</a:t>
          </a:r>
        </a:p>
      </dsp:txBody>
      <dsp:txXfrm>
        <a:off x="5505743" y="1031330"/>
        <a:ext cx="4829555" cy="28402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15492-2CA6-46FC-BEB0-E1E36072CFC7}">
      <dsp:nvSpPr>
        <dsp:cNvPr id="0" name=""/>
        <dsp:cNvSpPr/>
      </dsp:nvSpPr>
      <dsp:spPr>
        <a:xfrm>
          <a:off x="774518" y="245628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B0CDE0-12BC-4BCF-B5FF-AF2AE504DBC0}">
      <dsp:nvSpPr>
        <dsp:cNvPr id="0" name=""/>
        <dsp:cNvSpPr/>
      </dsp:nvSpPr>
      <dsp:spPr>
        <a:xfrm>
          <a:off x="774518" y="1926321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kern="1200"/>
            <a:t>🛴 5. Including Non-Traditional Modes -  </a:t>
          </a:r>
        </a:p>
      </dsp:txBody>
      <dsp:txXfrm>
        <a:off x="774518" y="1926321"/>
        <a:ext cx="4320000" cy="648000"/>
      </dsp:txXfrm>
    </dsp:sp>
    <dsp:sp modelId="{BA05A4A2-BF77-4D6A-96DE-EF6E68278BC8}">
      <dsp:nvSpPr>
        <dsp:cNvPr id="0" name=""/>
        <dsp:cNvSpPr/>
      </dsp:nvSpPr>
      <dsp:spPr>
        <a:xfrm>
          <a:off x="774518" y="2652783"/>
          <a:ext cx="4320000" cy="1515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Value of: Microtransit, Shared mobility (e-scooters, bikes)TNCs (Uber, UZURV, Lyft integrations)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Consider designing for flexibility: mobility hubs, universal pickup zones</a:t>
          </a:r>
        </a:p>
      </dsp:txBody>
      <dsp:txXfrm>
        <a:off x="774518" y="2652783"/>
        <a:ext cx="4320000" cy="1515941"/>
      </dsp:txXfrm>
    </dsp:sp>
    <dsp:sp modelId="{17D8CED0-410D-4ECA-9A29-2CE0E06B6768}">
      <dsp:nvSpPr>
        <dsp:cNvPr id="0" name=""/>
        <dsp:cNvSpPr/>
      </dsp:nvSpPr>
      <dsp:spPr>
        <a:xfrm>
          <a:off x="5850518" y="245628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16B569-D58B-4F30-8D04-EFD630850F81}">
      <dsp:nvSpPr>
        <dsp:cNvPr id="0" name=""/>
        <dsp:cNvSpPr/>
      </dsp:nvSpPr>
      <dsp:spPr>
        <a:xfrm>
          <a:off x="5850518" y="1926321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kern="1200"/>
            <a:t>🧠 6. Emerging Tech Driving the Change </a:t>
          </a:r>
        </a:p>
      </dsp:txBody>
      <dsp:txXfrm>
        <a:off x="5850518" y="1926321"/>
        <a:ext cx="4320000" cy="648000"/>
      </dsp:txXfrm>
    </dsp:sp>
    <dsp:sp modelId="{1F3DC1DB-DCAC-415D-B039-9C54A20FFA01}">
      <dsp:nvSpPr>
        <dsp:cNvPr id="0" name=""/>
        <dsp:cNvSpPr/>
      </dsp:nvSpPr>
      <dsp:spPr>
        <a:xfrm>
          <a:off x="5850518" y="2652783"/>
          <a:ext cx="4320000" cy="1515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Mobility as a Service (MaaS) platforms that unify booking, fare, and real-time data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AI and predictive analytics to optimize routing and demand-based service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Integrated control centers to monitor performance across systems</a:t>
          </a:r>
        </a:p>
      </dsp:txBody>
      <dsp:txXfrm>
        <a:off x="5850518" y="2652783"/>
        <a:ext cx="4320000" cy="15159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34E75-E6D1-4018-AF94-FC3088EF9DD9}">
      <dsp:nvSpPr>
        <dsp:cNvPr id="0" name=""/>
        <dsp:cNvSpPr/>
      </dsp:nvSpPr>
      <dsp:spPr>
        <a:xfrm>
          <a:off x="0" y="2878231"/>
          <a:ext cx="7536203" cy="18884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The future of mobility isn’t about more apps or more vehicles—it’s about less friction and more freedom.</a:t>
          </a:r>
        </a:p>
      </dsp:txBody>
      <dsp:txXfrm>
        <a:off x="0" y="2878231"/>
        <a:ext cx="7536203" cy="1888431"/>
      </dsp:txXfrm>
    </dsp:sp>
    <dsp:sp modelId="{BD75A5B5-3A3E-4DC7-B1B7-BEB78156BF90}">
      <dsp:nvSpPr>
        <dsp:cNvPr id="0" name=""/>
        <dsp:cNvSpPr/>
      </dsp:nvSpPr>
      <dsp:spPr>
        <a:xfrm rot="10800000">
          <a:off x="0" y="2150"/>
          <a:ext cx="7536203" cy="2904407"/>
        </a:xfrm>
        <a:prstGeom prst="upArrowCallou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👥 7. Put the Rider at the Center </a:t>
          </a:r>
        </a:p>
      </dsp:txBody>
      <dsp:txXfrm rot="-10800000">
        <a:off x="0" y="2150"/>
        <a:ext cx="7536203" cy="1019447"/>
      </dsp:txXfrm>
    </dsp:sp>
    <dsp:sp modelId="{16256005-5792-4AC5-8343-3D438AD5DE9D}">
      <dsp:nvSpPr>
        <dsp:cNvPr id="0" name=""/>
        <dsp:cNvSpPr/>
      </dsp:nvSpPr>
      <dsp:spPr>
        <a:xfrm>
          <a:off x="3679" y="1021597"/>
          <a:ext cx="2509614" cy="86841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UX matters: one app, one interface, one account, one trip Focus on accessibility, language options </a:t>
          </a:r>
        </a:p>
      </dsp:txBody>
      <dsp:txXfrm>
        <a:off x="3679" y="1021597"/>
        <a:ext cx="2509614" cy="868417"/>
      </dsp:txXfrm>
    </dsp:sp>
    <dsp:sp modelId="{7DECE802-8D10-452E-B8D9-A36834DB3A42}">
      <dsp:nvSpPr>
        <dsp:cNvPr id="0" name=""/>
        <dsp:cNvSpPr/>
      </dsp:nvSpPr>
      <dsp:spPr>
        <a:xfrm>
          <a:off x="2513294" y="1021597"/>
          <a:ext cx="2509614" cy="868417"/>
        </a:xfrm>
        <a:prstGeom prst="rect">
          <a:avLst/>
        </a:prstGeom>
        <a:solidFill>
          <a:schemeClr val="accent2">
            <a:tint val="40000"/>
            <a:alpha val="90000"/>
            <a:hueOff val="3367359"/>
            <a:satOff val="-31116"/>
            <a:lumOff val="-350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367359"/>
              <a:satOff val="-31116"/>
              <a:lumOff val="-35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Create focus on </a:t>
          </a:r>
          <a:r>
            <a:rPr lang="en-US" sz="1400" kern="1200" dirty="0" err="1"/>
            <a:t>On</a:t>
          </a:r>
          <a:r>
            <a:rPr lang="en-US" sz="1400" kern="1200" dirty="0"/>
            <a:t> Time Performance (OTP) &amp; Safety</a:t>
          </a:r>
        </a:p>
      </dsp:txBody>
      <dsp:txXfrm>
        <a:off x="2513294" y="1021597"/>
        <a:ext cx="2509614" cy="868417"/>
      </dsp:txXfrm>
    </dsp:sp>
    <dsp:sp modelId="{806ED579-392F-416D-A565-417A48F51FEC}">
      <dsp:nvSpPr>
        <dsp:cNvPr id="0" name=""/>
        <dsp:cNvSpPr/>
      </dsp:nvSpPr>
      <dsp:spPr>
        <a:xfrm>
          <a:off x="5022908" y="1021597"/>
          <a:ext cx="2509614" cy="868417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Include stories or testimonials from real riders to ground the tech in human value</a:t>
          </a:r>
        </a:p>
      </dsp:txBody>
      <dsp:txXfrm>
        <a:off x="5022908" y="1021597"/>
        <a:ext cx="2509614" cy="86841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7FDAC2-40EC-408F-B13C-586BBF7FE0C7}">
      <dsp:nvSpPr>
        <dsp:cNvPr id="0" name=""/>
        <dsp:cNvSpPr/>
      </dsp:nvSpPr>
      <dsp:spPr>
        <a:xfrm>
          <a:off x="0" y="60889"/>
          <a:ext cx="6666833" cy="57432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Molinaro’s First Month Actions Show Priorities </a:t>
          </a:r>
          <a:endParaRPr lang="en-US" sz="2200" kern="1200"/>
        </a:p>
      </dsp:txBody>
      <dsp:txXfrm>
        <a:off x="28036" y="88925"/>
        <a:ext cx="6610761" cy="518251"/>
      </dsp:txXfrm>
    </dsp:sp>
    <dsp:sp modelId="{167EF47A-A27D-48C4-866E-C2C17A3494F7}">
      <dsp:nvSpPr>
        <dsp:cNvPr id="0" name=""/>
        <dsp:cNvSpPr/>
      </dsp:nvSpPr>
      <dsp:spPr>
        <a:xfrm>
          <a:off x="0" y="698573"/>
          <a:ext cx="6666833" cy="574323"/>
        </a:xfrm>
        <a:prstGeom prst="roundRect">
          <a:avLst/>
        </a:prstGeom>
        <a:gradFill rotWithShape="0">
          <a:gsLst>
            <a:gs pos="0">
              <a:schemeClr val="accent2">
                <a:hueOff val="2147871"/>
                <a:satOff val="-6164"/>
                <a:lumOff val="-98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147871"/>
                <a:satOff val="-6164"/>
                <a:lumOff val="-98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147871"/>
                <a:satOff val="-6164"/>
                <a:lumOff val="-98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🛡️ Safety Enforcement</a:t>
          </a:r>
          <a:endParaRPr lang="en-US" sz="2200" kern="1200"/>
        </a:p>
      </dsp:txBody>
      <dsp:txXfrm>
        <a:off x="28036" y="726609"/>
        <a:ext cx="6610761" cy="518251"/>
      </dsp:txXfrm>
    </dsp:sp>
    <dsp:sp modelId="{EA2A9762-4D1C-48C9-AC83-94B5B6BE13AE}">
      <dsp:nvSpPr>
        <dsp:cNvPr id="0" name=""/>
        <dsp:cNvSpPr/>
      </dsp:nvSpPr>
      <dsp:spPr>
        <a:xfrm>
          <a:off x="0" y="1272897"/>
          <a:ext cx="6666833" cy="1070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Issued Special Directive 24‑6 to New York’s MTA Response to multiple safety failures: worker fatality and severe injury.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Signals FTA’s readiness to intervene decisively where agencies fall short.</a:t>
          </a:r>
        </a:p>
      </dsp:txBody>
      <dsp:txXfrm>
        <a:off x="0" y="1272897"/>
        <a:ext cx="6666833" cy="1070190"/>
      </dsp:txXfrm>
    </dsp:sp>
    <dsp:sp modelId="{C56D954D-F30F-4F71-BCD8-24C7020751F2}">
      <dsp:nvSpPr>
        <dsp:cNvPr id="0" name=""/>
        <dsp:cNvSpPr/>
      </dsp:nvSpPr>
      <dsp:spPr>
        <a:xfrm>
          <a:off x="0" y="2343087"/>
          <a:ext cx="6666833" cy="574323"/>
        </a:xfrm>
        <a:prstGeom prst="roundRect">
          <a:avLst/>
        </a:prstGeom>
        <a:gradFill rotWithShape="0">
          <a:gsLst>
            <a:gs pos="0">
              <a:schemeClr val="accent2">
                <a:hueOff val="4295743"/>
                <a:satOff val="-12329"/>
                <a:lumOff val="-197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295743"/>
                <a:satOff val="-12329"/>
                <a:lumOff val="-197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295743"/>
                <a:satOff val="-12329"/>
                <a:lumOff val="-197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🌍 Simplified Grant Scoring</a:t>
          </a:r>
          <a:endParaRPr lang="en-US" sz="2200" kern="1200"/>
        </a:p>
      </dsp:txBody>
      <dsp:txXfrm>
        <a:off x="28036" y="2371123"/>
        <a:ext cx="6610761" cy="518251"/>
      </dsp:txXfrm>
    </dsp:sp>
    <dsp:sp modelId="{431CFA16-2FF8-4BF2-9B9F-5CDC2DF20E15}">
      <dsp:nvSpPr>
        <dsp:cNvPr id="0" name=""/>
        <dsp:cNvSpPr/>
      </dsp:nvSpPr>
      <dsp:spPr>
        <a:xfrm>
          <a:off x="0" y="2917411"/>
          <a:ext cx="6666833" cy="1366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Proposed removal of the 'social cost of carbon' from Capital Investment Grant evaluations.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Environmental reviews to use EPA air quality standards instead.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Goal: reduce regulatory complexity and speed up project approvals.</a:t>
          </a:r>
        </a:p>
      </dsp:txBody>
      <dsp:txXfrm>
        <a:off x="0" y="2917411"/>
        <a:ext cx="6666833" cy="1366200"/>
      </dsp:txXfrm>
    </dsp:sp>
    <dsp:sp modelId="{1ACD3D36-EBBD-41CF-85D7-C652599A65BA}">
      <dsp:nvSpPr>
        <dsp:cNvPr id="0" name=""/>
        <dsp:cNvSpPr/>
      </dsp:nvSpPr>
      <dsp:spPr>
        <a:xfrm>
          <a:off x="0" y="4283611"/>
          <a:ext cx="6666833" cy="574323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🚍 On‑Site Agency Engagement</a:t>
          </a:r>
          <a:endParaRPr lang="en-US" sz="2200" kern="1200"/>
        </a:p>
      </dsp:txBody>
      <dsp:txXfrm>
        <a:off x="28036" y="4311647"/>
        <a:ext cx="6610761" cy="518251"/>
      </dsp:txXfrm>
    </dsp:sp>
    <dsp:sp modelId="{0507B7DB-145F-4D9E-BDD4-7D690A858AF6}">
      <dsp:nvSpPr>
        <dsp:cNvPr id="0" name=""/>
        <dsp:cNvSpPr/>
      </dsp:nvSpPr>
      <dsp:spPr>
        <a:xfrm>
          <a:off x="0" y="4857935"/>
          <a:ext cx="6666833" cy="535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First official visit as Administrator to CDTA in Albany Reaffirmed FTA’s mission: safe, clean, and efficient transit operations.</a:t>
          </a:r>
        </a:p>
      </dsp:txBody>
      <dsp:txXfrm>
        <a:off x="0" y="4857935"/>
        <a:ext cx="6666833" cy="5350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15F24-E2B6-42C0-BDEA-8154087DB48A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95AC7-BBD0-44EA-B960-064E0D881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80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1950s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 </a:t>
            </a:r>
            <a:r>
              <a:rPr lang="en-US" b="1" dirty="0"/>
              <a:t>1950</a:t>
            </a:r>
            <a:r>
              <a:rPr lang="en-US" dirty="0"/>
              <a:t>, around </a:t>
            </a:r>
            <a:r>
              <a:rPr lang="en-US" b="1" dirty="0"/>
              <a:t>17.2 billion</a:t>
            </a:r>
            <a:r>
              <a:rPr lang="en-US" dirty="0"/>
              <a:t> trips were taken on public transit in the U.S.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At that time, the </a:t>
            </a:r>
            <a:r>
              <a:rPr lang="en-US" b="1" dirty="0"/>
              <a:t>U.S. population was about 150 million</a:t>
            </a:r>
            <a:r>
              <a:rPr lang="en-US" dirty="0"/>
              <a:t>, so that’s approximately: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115 transit trips per person per year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 estimated </a:t>
            </a:r>
            <a:r>
              <a:rPr lang="en-US" b="1" dirty="0"/>
              <a:t>30-40% of urban Americans</a:t>
            </a:r>
            <a:r>
              <a:rPr lang="en-US" dirty="0"/>
              <a:t> used public transit regularly, especially in cities like New York, Chicago, Boston, and Philadelphia.</a:t>
            </a:r>
          </a:p>
          <a:p>
            <a:pPr>
              <a:buNone/>
            </a:pPr>
            <a:r>
              <a:rPr lang="en-US" b="1" dirty="0"/>
              <a:t>📍 Today (2024-2025)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 </a:t>
            </a:r>
            <a:r>
              <a:rPr lang="en-US" b="1" dirty="0"/>
              <a:t>2023</a:t>
            </a:r>
            <a:r>
              <a:rPr lang="en-US" dirty="0"/>
              <a:t>, there were about </a:t>
            </a:r>
            <a:r>
              <a:rPr lang="en-US" b="1" dirty="0"/>
              <a:t>7.8 billion</a:t>
            </a:r>
            <a:r>
              <a:rPr lang="en-US" dirty="0"/>
              <a:t> public transit trips (according to APTA).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With a population of about </a:t>
            </a:r>
            <a:r>
              <a:rPr lang="en-US" b="1" dirty="0"/>
              <a:t>335 million</a:t>
            </a:r>
            <a:r>
              <a:rPr lang="en-US" dirty="0"/>
              <a:t>, that’s: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~23 transit trips per person per year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Less than </a:t>
            </a:r>
            <a:r>
              <a:rPr lang="en-US" b="1" dirty="0"/>
              <a:t>5% of Americans</a:t>
            </a:r>
            <a:r>
              <a:rPr lang="en-US" dirty="0"/>
              <a:t> use transit as a regular commuting method (per U.S. Census data on commuting).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95AC7-BBD0-44EA-B960-064E0D8819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74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338D6-E818-614A-8E58-2591E11A201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15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378AA-EF43-B2E2-A361-059BF51A8F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B44D23-4F34-D582-CCCA-0F7D3DF8F6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F9D6F-E5A3-0BA0-1A7B-3966D040C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79013-8EC0-4CAE-AEE6-49B22299C06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EA03E-8FEA-F4EC-81F8-107BECC58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E6889-5B47-28B9-7C67-953ABF330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7757E-92EF-4F1D-BA22-7B50CF5A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29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FFDD6-690F-15BF-049B-C86BD05C6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73AD8-9645-0FA6-97B9-C471C0097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08AD5-1531-4C1D-9DCD-4702D04A4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79013-8EC0-4CAE-AEE6-49B22299C06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BA733-700C-41EE-162C-FAC1E7A6A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66F78-6843-87A4-6BAA-C66A66ED3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7757E-92EF-4F1D-BA22-7B50CF5A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59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BAE878-8E6A-92F8-5EDE-C924A29BFB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95E211-1CFF-A9E8-6A4B-FF68BB5C58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83A7-D61E-FEE7-5A8C-257422270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79013-8EC0-4CAE-AEE6-49B22299C06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D9988-CA27-C29D-EE25-CC8129B6E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727A8-2CDA-5009-9097-819A3443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7757E-92EF-4F1D-BA22-7B50CF5A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772D8A-3348-BD45-A70A-A7FE6EDB41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11314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F77C79-B28D-6840-AC4E-194ECDA3646C}"/>
              </a:ext>
            </a:extLst>
          </p:cNvPr>
          <p:cNvSpPr/>
          <p:nvPr userDrawn="1"/>
        </p:nvSpPr>
        <p:spPr>
          <a:xfrm>
            <a:off x="1" y="1190172"/>
            <a:ext cx="7680057" cy="3788229"/>
          </a:xfrm>
          <a:prstGeom prst="rect">
            <a:avLst/>
          </a:prstGeom>
          <a:solidFill>
            <a:srgbClr val="FC5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E53985-65D8-F74C-BF02-79DB4DAA27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821201"/>
            <a:ext cx="3048794" cy="1041400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532369" y="2471307"/>
            <a:ext cx="4893254" cy="1058244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</a:lstStyle>
          <a:p>
            <a:r>
              <a:rPr lang="en-US" sz="3599"/>
              <a:t>HR Summit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532370" y="3880824"/>
            <a:ext cx="4389966" cy="517952"/>
          </a:xfrm>
        </p:spPr>
        <p:txBody>
          <a:bodyPr>
            <a:normAutofit/>
          </a:bodyPr>
          <a:lstStyle>
            <a:lvl1pPr marL="0" indent="0">
              <a:buNone/>
              <a:defRPr b="0" i="0" baseline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</a:lstStyle>
          <a:p>
            <a:r>
              <a:rPr lang="en-US" sz="2000"/>
              <a:t>Attraction &amp; Selection</a:t>
            </a:r>
          </a:p>
        </p:txBody>
      </p:sp>
    </p:spTree>
    <p:extLst>
      <p:ext uri="{BB962C8B-B14F-4D97-AF65-F5344CB8AC3E}">
        <p14:creationId xmlns:p14="http://schemas.microsoft.com/office/powerpoint/2010/main" val="725530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ri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1" y="1714776"/>
            <a:ext cx="10515600" cy="4351338"/>
          </a:xfrm>
        </p:spPr>
        <p:txBody>
          <a:bodyPr/>
          <a:lstStyle>
            <a:lvl1pPr>
              <a:defRPr sz="2199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>
              <a:defRPr sz="20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2pPr>
            <a:lvl3pPr>
              <a:defRPr sz="18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3pPr>
            <a:lvl4pPr>
              <a:defRPr sz="16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4pPr>
            <a:lvl5pPr>
              <a:defRPr sz="1600" b="0" i="0"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5pPr>
          </a:lstStyle>
          <a:p>
            <a:pPr lvl="0"/>
            <a:r>
              <a:rPr lang="en-US"/>
              <a:t>First level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39369"/>
            <a:ext cx="6412832" cy="88517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399" b="1" i="0" baseline="0">
                <a:solidFill>
                  <a:srgbClr val="573C8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</a:lstStyle>
          <a:p>
            <a:pPr marL="228543" marR="0" lvl="0" indent="-228543" algn="l" defTabSz="91417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CFA19E-2E51-A6F6-F90F-C2CCF985FC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3459" y="377679"/>
            <a:ext cx="2337100" cy="13351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9B3A08-A37F-2D84-012F-6627CAB0E5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</a:blip>
          <a:srcRect/>
          <a:stretch/>
        </p:blipFill>
        <p:spPr>
          <a:xfrm>
            <a:off x="10683650" y="6035634"/>
            <a:ext cx="743413" cy="65352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7D7A0A-C4E3-B871-81DC-AE44C26C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7358" y="6316757"/>
            <a:ext cx="2743200" cy="365125"/>
          </a:xfrm>
        </p:spPr>
        <p:txBody>
          <a:bodyPr/>
          <a:lstStyle>
            <a:lvl1pPr>
              <a:defRPr sz="800" b="0" i="0">
                <a:latin typeface="Franklin Gothic Book" charset="0"/>
                <a:ea typeface="Franklin Gothic Book" charset="0"/>
                <a:cs typeface="Franklin Gothic Book" charset="0"/>
              </a:defRPr>
            </a:lvl1pPr>
          </a:lstStyle>
          <a:p>
            <a:fld id="{7A16FB86-8118-E94D-9F53-C323551B69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401E48-07E6-889D-1723-1F86D1BDEAAD}"/>
              </a:ext>
            </a:extLst>
          </p:cNvPr>
          <p:cNvSpPr/>
          <p:nvPr userDrawn="1"/>
        </p:nvSpPr>
        <p:spPr>
          <a:xfrm>
            <a:off x="1907140" y="6360024"/>
            <a:ext cx="408882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baseline="0">
                <a:solidFill>
                  <a:schemeClr val="bg2">
                    <a:lumMod val="50000"/>
                  </a:schemeClr>
                </a:solidFill>
                <a:latin typeface="Trebuchet MS" panose="020B0703020202090204" pitchFamily="34" charset="0"/>
                <a:ea typeface="Franklin Gothic Book" charset="0"/>
                <a:cs typeface="Franklin Gothic Book" charset="0"/>
              </a:rPr>
              <a:t>© 2025 Modaxo Group Inc., its subsidiaries and affiliates.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658313-6629-A4BB-85C8-A883FF6350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6239870"/>
            <a:ext cx="1068939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1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09BC5-2ACD-7F99-266D-ABB16C76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7EBE4-B09B-A8E8-80D8-25E792770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993B8-0B1F-5B5C-0793-9103F3C3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79013-8EC0-4CAE-AEE6-49B22299C06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CCB6D-F72C-B7AA-D0F1-3A9F87403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1BFD5-9147-ECA8-F05E-FA492F169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7757E-92EF-4F1D-BA22-7B50CF5A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6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216AA-D267-D988-A66F-B5A501728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B8822F-01F6-F551-4B62-E7FD5B41A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6B668-6061-42F7-5889-13C2E3EA0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79013-8EC0-4CAE-AEE6-49B22299C06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03803-8FE4-2CCB-60F7-5C68E4969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061FD-0A08-9C8C-0D62-1D63319EB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7757E-92EF-4F1D-BA22-7B50CF5A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89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FEFC7-7943-049B-31A2-87A1E7989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6A25A-430C-B440-A4F2-501014128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EAD18-7CC2-3244-D1AB-A397E41E2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11E5C-06DE-725B-133B-3538FAC38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79013-8EC0-4CAE-AEE6-49B22299C06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ED24F-9B86-C293-AB99-7BE64E086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93A5B0-B2EE-51FD-97EF-F70F7ACE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7757E-92EF-4F1D-BA22-7B50CF5A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35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47957-C6F2-9E7F-6693-EF58C3990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14B24-A087-7A04-A434-88423ABEA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77D836-5084-3261-6893-90036205A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4BB2E-7D49-038A-B7A8-77F9A0C71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6F17F9-8AFD-06B9-B02E-9CC4C57AB0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3F0EE9-66FB-E9AF-7FD0-56D0BDAE2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79013-8EC0-4CAE-AEE6-49B22299C06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E9A0BF-D40D-DD02-7070-8498144DE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C87BC-CC1F-4424-C396-EFF919C0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7757E-92EF-4F1D-BA22-7B50CF5A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86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981DD-03CA-5E2C-1E3E-A1290B0F6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01338-4948-7A3D-E474-C74986CB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79013-8EC0-4CAE-AEE6-49B22299C06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12442A-9A79-4734-2061-C34A75FAA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187DF0-B57A-8F68-7DC5-F483B98A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7757E-92EF-4F1D-BA22-7B50CF5A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3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E5AB2A-CE7A-2091-4746-AA559ADA3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79013-8EC0-4CAE-AEE6-49B22299C06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5AB199-F3EF-9FF1-4628-3467B68AB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9D5EA-20E5-62A0-E928-3F7663A42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7757E-92EF-4F1D-BA22-7B50CF5A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66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3A532-EFBF-7C0A-3C9B-380EB4381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60971-6E50-3027-1E21-5B5D3D811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2F2BD3-096E-BE23-CE8C-4EFDBA843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D28DB-8793-9A86-708B-7203A7DCE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79013-8EC0-4CAE-AEE6-49B22299C06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A960B-BBD3-8D7F-3C8E-ACB979A2E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4C3539-F4AC-4CFC-2ABD-CF8B0325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7757E-92EF-4F1D-BA22-7B50CF5A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64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AC24E-6818-14AB-9F3E-1A99D7752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A87F6A-1E47-A282-CB11-1F1503883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04D18-CA4D-71E0-085D-AD5935C85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5724EB-2C5F-9517-09D4-A1C317A97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79013-8EC0-4CAE-AEE6-49B22299C06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504725-750D-424F-5A36-DCF3515E2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CA73E7-FC30-54B8-709D-B090A8C67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7757E-92EF-4F1D-BA22-7B50CF5A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51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0B4884-7410-E7D9-4B30-E0BF06AA0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05030-6536-3E96-5EFE-C45CD1ED5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B38BB-392F-030D-B575-0253645F55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D79013-8EC0-4CAE-AEE6-49B22299C06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7C226-1A20-F6A3-BFB4-DFFC6CE0E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D37C4-4ACD-ADE9-EE95-CA69B062CB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77757E-92EF-4F1D-BA22-7B50CF5A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0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emf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C0E8F1-BA4C-1FFE-75F3-9BE7C61C2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933" y="1338590"/>
            <a:ext cx="5766141" cy="2753703"/>
          </a:xfrm>
        </p:spPr>
        <p:txBody>
          <a:bodyPr>
            <a:noAutofit/>
          </a:bodyPr>
          <a:lstStyle/>
          <a:p>
            <a:pPr>
              <a:buClr>
                <a:schemeClr val="tx2"/>
              </a:buClr>
            </a:pPr>
            <a:r>
              <a:rPr lang="en-US" sz="2000" b="1" dirty="0">
                <a:solidFill>
                  <a:srgbClr val="592C82"/>
                </a:solidFill>
              </a:rPr>
              <a:t>SVP/Chief Customer Officer of </a:t>
            </a:r>
            <a:r>
              <a:rPr lang="en-US" sz="2000" b="1" dirty="0" err="1">
                <a:solidFill>
                  <a:srgbClr val="592C82"/>
                </a:solidFill>
              </a:rPr>
              <a:t>Modaxo</a:t>
            </a:r>
            <a:r>
              <a:rPr lang="en-US" sz="2000" b="1" dirty="0">
                <a:solidFill>
                  <a:srgbClr val="592C82"/>
                </a:solidFill>
              </a:rPr>
              <a:t> Americas</a:t>
            </a:r>
          </a:p>
          <a:p>
            <a:pPr>
              <a:buClr>
                <a:schemeClr val="tx2"/>
              </a:buClr>
            </a:pPr>
            <a:r>
              <a:rPr lang="en-US" sz="2000" b="1" dirty="0">
                <a:solidFill>
                  <a:srgbClr val="592C82"/>
                </a:solidFill>
              </a:rPr>
              <a:t>30+ Year Experience in Public Transit and Local Government, Small/Medium/Large</a:t>
            </a:r>
          </a:p>
          <a:p>
            <a:pPr>
              <a:buClr>
                <a:schemeClr val="tx2"/>
              </a:buClr>
            </a:pPr>
            <a:r>
              <a:rPr lang="en-US" sz="2000" b="1" dirty="0">
                <a:solidFill>
                  <a:srgbClr val="592C82"/>
                </a:solidFill>
              </a:rPr>
              <a:t>CEO of MTA Baltimore</a:t>
            </a:r>
          </a:p>
          <a:p>
            <a:pPr>
              <a:buClr>
                <a:schemeClr val="tx2"/>
              </a:buClr>
            </a:pPr>
            <a:r>
              <a:rPr lang="en-US" sz="2000" b="1" dirty="0">
                <a:solidFill>
                  <a:srgbClr val="592C82"/>
                </a:solidFill>
              </a:rPr>
              <a:t>Top Transit Podcast/TV Host</a:t>
            </a:r>
          </a:p>
          <a:p>
            <a:pPr>
              <a:buClr>
                <a:schemeClr val="tx2"/>
              </a:buClr>
            </a:pPr>
            <a:r>
              <a:rPr lang="en-US" sz="2000" b="1" dirty="0">
                <a:solidFill>
                  <a:srgbClr val="592C82"/>
                </a:solidFill>
              </a:rPr>
              <a:t>NATA Executive Director</a:t>
            </a:r>
          </a:p>
          <a:p>
            <a:pPr>
              <a:buClr>
                <a:schemeClr val="tx2"/>
              </a:buClr>
            </a:pPr>
            <a:r>
              <a:rPr lang="en-US" sz="2000" b="1" dirty="0">
                <a:solidFill>
                  <a:srgbClr val="592C82"/>
                </a:solidFill>
              </a:rPr>
              <a:t>Villanova University Adjunct Faculty </a:t>
            </a:r>
          </a:p>
          <a:p>
            <a:pPr>
              <a:buClr>
                <a:schemeClr val="tx2"/>
              </a:buClr>
            </a:pPr>
            <a:endParaRPr lang="en-US" sz="2000" b="1" dirty="0">
              <a:solidFill>
                <a:srgbClr val="573C81"/>
              </a:solidFill>
            </a:endParaRPr>
          </a:p>
        </p:txBody>
      </p:sp>
      <p:pic>
        <p:nvPicPr>
          <p:cNvPr id="9" name="Content Placeholder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81E85EC-0D6A-1679-C57C-AE95F926539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4" r="6161"/>
          <a:stretch/>
        </p:blipFill>
        <p:spPr>
          <a:xfrm>
            <a:off x="8701627" y="481782"/>
            <a:ext cx="3250490" cy="294721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D6BA09-89B1-368F-9937-636E58D8C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000" y="4278650"/>
            <a:ext cx="1262704" cy="1965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733263-C6F0-EB3F-4911-68F7ABDDC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727" y="4271989"/>
            <a:ext cx="1741032" cy="1965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2472C6-8D64-ECAE-78CC-52AF36F12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6782" y="4278650"/>
            <a:ext cx="1280160" cy="1941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323B08-AA45-638C-B1DE-6B75983DFD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5966" y="4278650"/>
            <a:ext cx="1216151" cy="1965960"/>
          </a:xfrm>
          <a:prstGeom prst="rect">
            <a:avLst/>
          </a:prstGeom>
        </p:spPr>
      </p:pic>
      <p:pic>
        <p:nvPicPr>
          <p:cNvPr id="8" name="Picture 7" descr="A person holding a bowl of food&#10;&#10;Description automatically generated">
            <a:extLst>
              <a:ext uri="{FF2B5EF4-FFF2-40B4-BE49-F238E27FC236}">
                <a16:creationId xmlns:a16="http://schemas.microsoft.com/office/drawing/2014/main" id="{FB19A174-16CB-8635-ADBA-B0CC87E8F2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9493" y="4278650"/>
            <a:ext cx="1350311" cy="1965960"/>
          </a:xfrm>
          <a:prstGeom prst="rect">
            <a:avLst/>
          </a:prstGeom>
        </p:spPr>
      </p:pic>
      <p:pic>
        <p:nvPicPr>
          <p:cNvPr id="11" name="Picture 10" descr="A blurry image of a train track&#10;&#10;Description automatically generated">
            <a:extLst>
              <a:ext uri="{FF2B5EF4-FFF2-40B4-BE49-F238E27FC236}">
                <a16:creationId xmlns:a16="http://schemas.microsoft.com/office/drawing/2014/main" id="{E79884C8-89F2-15E0-3AA6-06A8358A2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9349" y="4271989"/>
            <a:ext cx="1341120" cy="19659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5F2886-074C-3B8F-C4AA-BD8095CA44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251" y="4271989"/>
            <a:ext cx="1940488" cy="1940488"/>
          </a:xfrm>
          <a:prstGeom prst="rect">
            <a:avLst/>
          </a:prstGeom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ACFD65B8-4DF3-23F7-11DB-D9546A29AD7B}"/>
              </a:ext>
            </a:extLst>
          </p:cNvPr>
          <p:cNvSpPr txBox="1">
            <a:spLocks/>
          </p:cNvSpPr>
          <p:nvPr/>
        </p:nvSpPr>
        <p:spPr>
          <a:xfrm>
            <a:off x="839570" y="196470"/>
            <a:ext cx="6411162" cy="88517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 defTabSz="914126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399" b="1" i="0" kern="1200" baseline="0">
                <a:solidFill>
                  <a:srgbClr val="573C8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43" indent="-228543" defTabSz="914171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800"/>
              <a:t>Paul Comfort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BB3223-75D4-A12E-ADFD-EFBDE2318513}"/>
              </a:ext>
            </a:extLst>
          </p:cNvPr>
          <p:cNvGrpSpPr/>
          <p:nvPr/>
        </p:nvGrpSpPr>
        <p:grpSpPr>
          <a:xfrm>
            <a:off x="6967661" y="1800501"/>
            <a:ext cx="2245882" cy="2221202"/>
            <a:chOff x="7477989" y="1714776"/>
            <a:chExt cx="2245882" cy="2221202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E0920D1-8D53-FC06-3501-728183DF8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477989" y="1714776"/>
              <a:ext cx="2245882" cy="22212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43F7F6-D65D-C959-BD51-717BB8B8C28E}"/>
                </a:ext>
              </a:extLst>
            </p:cNvPr>
            <p:cNvSpPr txBox="1"/>
            <p:nvPr/>
          </p:nvSpPr>
          <p:spPr>
            <a:xfrm>
              <a:off x="7824919" y="2409878"/>
              <a:ext cx="155202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chemeClr val="tx2"/>
                </a:buClr>
              </a:pPr>
              <a:r>
                <a:rPr lang="en-US" sz="1600" b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Best selling </a:t>
              </a:r>
              <a:br>
                <a:rPr lang="en-US" sz="1600" b="1" dirty="0">
                  <a:solidFill>
                    <a:schemeClr val="bg1"/>
                  </a:solidFill>
                  <a:latin typeface="Trebuchet MS" panose="020B0703020202090204" pitchFamily="34" charset="0"/>
                </a:rPr>
              </a:br>
              <a:r>
                <a:rPr lang="en-US" sz="1600" b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Author of </a:t>
              </a:r>
              <a:br>
                <a:rPr lang="en-US" sz="1600" b="1" dirty="0">
                  <a:solidFill>
                    <a:schemeClr val="bg1"/>
                  </a:solidFill>
                  <a:latin typeface="Trebuchet MS" panose="020B0703020202090204" pitchFamily="34" charset="0"/>
                </a:rPr>
              </a:br>
              <a:r>
                <a:rPr lang="en-US" sz="1600" b="1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6 books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7139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D630B4-4CCC-7B1D-1803-DAED942D7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B30071F8-830D-B17A-0714-0DACEB791F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4DFB20-36BA-DFBB-E893-4E5E500E3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7434"/>
            <a:ext cx="7848600" cy="32044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What should we be focused on in Rural Public Transportation?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76A0B-FAF0-DD9E-AFD5-3167B9A73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792531"/>
            <a:ext cx="5334000" cy="10894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Hint…. Coordination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264613-F0F7-08CE-0ADF-98407A64D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694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2C2D5CB-1D9D-45FB-51C2-7CB4935CE9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r="950" b="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BB30F7-CF61-DBCB-27ED-34F782EC9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/>
              <a:t>Rural County Transit</a:t>
            </a:r>
            <a:br>
              <a:rPr lang="en-US" sz="3100" b="1"/>
            </a:br>
            <a:r>
              <a:rPr lang="en-US" sz="3100" b="1"/>
              <a:t>Need for Coordination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11E2D8-367E-5550-7BB9-30A6E75C0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Senior Centers – Dept of Aging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Adult Day Care – Health Dept.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Deviated Fixed Route – County Govt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Call A Ride – County Govt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Medical Assistance – Local Providers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693042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50D96C-88CD-2C82-0D2A-07550A83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501" y="489508"/>
            <a:ext cx="5754896" cy="1667569"/>
          </a:xfrm>
        </p:spPr>
        <p:txBody>
          <a:bodyPr anchor="b">
            <a:normAutofit/>
          </a:bodyPr>
          <a:lstStyle/>
          <a:p>
            <a:r>
              <a:rPr lang="en-US" sz="4000"/>
              <a:t>🔑 What’s Driving Integration:🤝 </a:t>
            </a:r>
          </a:p>
        </p:txBody>
      </p:sp>
      <p:pic>
        <p:nvPicPr>
          <p:cNvPr id="7" name="Graphic 6" descr="Connections">
            <a:extLst>
              <a:ext uri="{FF2B5EF4-FFF2-40B4-BE49-F238E27FC236}">
                <a16:creationId xmlns:a16="http://schemas.microsoft.com/office/drawing/2014/main" id="{3E5FCF66-0086-7020-C99D-345096EFB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130" y="1275070"/>
            <a:ext cx="3876165" cy="38761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4DDF9-1495-47CA-3333-FBEC28B1F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502" y="2405894"/>
            <a:ext cx="5754896" cy="3197464"/>
          </a:xfrm>
        </p:spPr>
        <p:txBody>
          <a:bodyPr anchor="t">
            <a:normAutofit/>
          </a:bodyPr>
          <a:lstStyle/>
          <a:p>
            <a:r>
              <a:rPr lang="en-US" sz="2000"/>
              <a:t>🤝 Inter-agency cooperation</a:t>
            </a:r>
          </a:p>
          <a:p>
            <a:r>
              <a:rPr lang="en-US" sz="2000"/>
              <a:t>💳 Integrated fare systems</a:t>
            </a:r>
          </a:p>
          <a:p>
            <a:r>
              <a:rPr lang="en-US" sz="2000"/>
              <a:t>📲 Emerging technologies &amp; apps</a:t>
            </a:r>
          </a:p>
          <a:p>
            <a:endParaRPr lang="en-US" sz="2000"/>
          </a:p>
          <a:p>
            <a:endParaRPr lang="en-US" sz="2000"/>
          </a:p>
          <a:p>
            <a:pPr marL="0" indent="0">
              <a:buNone/>
            </a:pPr>
            <a:r>
              <a:rPr lang="en-US" sz="2000"/>
              <a:t>🚀 This is the future of mobility: </a:t>
            </a:r>
          </a:p>
          <a:p>
            <a:pPr marL="0" indent="0">
              <a:buNone/>
            </a:pPr>
            <a:r>
              <a:rPr lang="en-US" sz="2000"/>
              <a:t>Connected. Convenient. Customer-Centered.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57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A99FA8-22D6-3306-DDE0-EF63628CC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3504"/>
            <a:ext cx="5862396" cy="1527048"/>
          </a:xfrm>
        </p:spPr>
        <p:txBody>
          <a:bodyPr anchor="b">
            <a:normAutofit/>
          </a:bodyPr>
          <a:lstStyle/>
          <a:p>
            <a:r>
              <a:rPr lang="en-US" dirty="0"/>
              <a:t>Modes Working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3CF9F-2778-D3C7-7D26-FB61E70FF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212848"/>
            <a:ext cx="5862396" cy="40965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r>
              <a:rPr lang="en-US" sz="2400" dirty="0"/>
              <a:t>🚍 Transit – the urban mobility backbone</a:t>
            </a:r>
          </a:p>
          <a:p>
            <a:r>
              <a:rPr lang="en-US" sz="2400" dirty="0"/>
              <a:t>🚄 Intercity Rail – regional and long-distance connections</a:t>
            </a:r>
          </a:p>
          <a:p>
            <a:r>
              <a:rPr lang="en-US" sz="2400" dirty="0"/>
              <a:t>🚗 Shared Mobility – flexible first/last mile options</a:t>
            </a:r>
          </a:p>
          <a:p>
            <a:r>
              <a:rPr lang="en-US" sz="2400" dirty="0"/>
              <a:t>🚐 Microtransit – on-demand service for underserved areas</a:t>
            </a:r>
          </a:p>
          <a:p>
            <a:r>
              <a:rPr lang="en-US" sz="2400" dirty="0"/>
              <a:t>🚲 Active Transportation – walk, bike, scooter for short trips</a:t>
            </a:r>
          </a:p>
        </p:txBody>
      </p:sp>
      <p:pic>
        <p:nvPicPr>
          <p:cNvPr id="13" name="Graphic 12" descr="Streetcar">
            <a:extLst>
              <a:ext uri="{FF2B5EF4-FFF2-40B4-BE49-F238E27FC236}">
                <a16:creationId xmlns:a16="http://schemas.microsoft.com/office/drawing/2014/main" id="{6925CBB5-7C6E-10C4-8E74-6408DBA28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1395" y="1102440"/>
            <a:ext cx="4681506" cy="46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44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nterior of empty bus">
            <a:extLst>
              <a:ext uri="{FF2B5EF4-FFF2-40B4-BE49-F238E27FC236}">
                <a16:creationId xmlns:a16="http://schemas.microsoft.com/office/drawing/2014/main" id="{2364188A-0DBC-0578-849B-041C81A4D3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>
            <a:fillRect/>
          </a:stretch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CA16E4-D3FF-E5EE-D82B-8E10E5920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For the Passengers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5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1A22726-DA03-BCB0-F12E-98258FB7E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FF0E3F-0ED8-46E4-B108-83F9835BD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48640"/>
            <a:ext cx="9160475" cy="113225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Creating a Seamless Rider Experience</a:t>
            </a:r>
            <a:endParaRPr lang="en-US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EE5C494B-3BF7-6412-65D9-AFF923E568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9234305"/>
              </p:ext>
            </p:extLst>
          </p:nvPr>
        </p:nvGraphicFramePr>
        <p:xfrm>
          <a:off x="930876" y="2037806"/>
          <a:ext cx="10335350" cy="4066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1622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1A22726-DA03-BCB0-F12E-98258FB7E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9FAA7B-78AC-2CD0-D60C-F87EEA1F9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48640"/>
            <a:ext cx="9160475" cy="113225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Technical Improvements</a:t>
            </a:r>
            <a:endParaRPr lang="en-US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85842995-BD1F-2D85-E67B-613CD89D8E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0828216"/>
              </p:ext>
            </p:extLst>
          </p:nvPr>
        </p:nvGraphicFramePr>
        <p:xfrm>
          <a:off x="930876" y="2037806"/>
          <a:ext cx="10335350" cy="4066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9339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3CF00F-82D0-0DBA-75D5-1D01B452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29399B-0A6D-F9BE-FCB7-263F1DAC3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945037" cy="1133856"/>
          </a:xfrm>
        </p:spPr>
        <p:txBody>
          <a:bodyPr anchor="t">
            <a:normAutofit/>
          </a:bodyPr>
          <a:lstStyle/>
          <a:p>
            <a:r>
              <a:rPr lang="en-US" dirty="0"/>
              <a:t>Want to go all in?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9DAE68B-3176-F6B7-7E01-79C8EB4695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3113433"/>
              </p:ext>
            </p:extLst>
          </p:nvPr>
        </p:nvGraphicFramePr>
        <p:xfrm>
          <a:off x="612648" y="1881051"/>
          <a:ext cx="10945037" cy="4414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4408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A466FCC-26A6-AD0C-513D-472AAABEC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DC7485-F1A1-7FB1-0970-103EA8D1A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50" y="1252728"/>
            <a:ext cx="2905613" cy="4768815"/>
          </a:xfrm>
        </p:spPr>
        <p:txBody>
          <a:bodyPr>
            <a:normAutofit/>
          </a:bodyPr>
          <a:lstStyle/>
          <a:p>
            <a:r>
              <a:rPr lang="en-US" sz="3200"/>
              <a:t>What’s our Rider Focus?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22D2A52-5947-6A2A-CA42-3F9F358397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3516723"/>
              </p:ext>
            </p:extLst>
          </p:nvPr>
        </p:nvGraphicFramePr>
        <p:xfrm>
          <a:off x="4021483" y="1252728"/>
          <a:ext cx="7536203" cy="4768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2317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pty train">
            <a:extLst>
              <a:ext uri="{FF2B5EF4-FFF2-40B4-BE49-F238E27FC236}">
                <a16:creationId xmlns:a16="http://schemas.microsoft.com/office/drawing/2014/main" id="{6F910FBC-8CA2-ABDB-0ADF-8B62121AC6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12" b="1321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A92504-C403-B79C-0D30-BA37452B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>
                <a:solidFill>
                  <a:srgbClr val="262626"/>
                </a:solidFill>
              </a:rPr>
              <a:t>For the Transit Supporting Public </a:t>
            </a:r>
          </a:p>
        </p:txBody>
      </p:sp>
    </p:spTree>
    <p:extLst>
      <p:ext uri="{BB962C8B-B14F-4D97-AF65-F5344CB8AC3E}">
        <p14:creationId xmlns:p14="http://schemas.microsoft.com/office/powerpoint/2010/main" val="311006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E14F0D14-5B36-C14E-9019-D25D2850D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755" y="2471306"/>
            <a:ext cx="6902604" cy="1648409"/>
          </a:xfrm>
        </p:spPr>
        <p:txBody>
          <a:bodyPr/>
          <a:lstStyle/>
          <a:p>
            <a:r>
              <a:rPr lang="en-US" sz="2400" dirty="0"/>
              <a:t>A New Administration, New Priorities and A New You</a:t>
            </a:r>
          </a:p>
          <a:p>
            <a:r>
              <a:rPr lang="en-CA" dirty="0"/>
              <a:t>Midwest Transit Conference</a:t>
            </a:r>
          </a:p>
          <a:p>
            <a:r>
              <a:rPr lang="en-CA" sz="3400" dirty="0"/>
              <a:t>Paul Comfort, Author/Podcaster 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4002956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E254ED-6101-8353-727E-BE797697A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br>
              <a:rPr lang="en-US" sz="2800">
                <a:solidFill>
                  <a:srgbClr val="FFFFFF"/>
                </a:solidFill>
              </a:rPr>
            </a:br>
            <a:r>
              <a:rPr lang="en-US" sz="2800">
                <a:solidFill>
                  <a:srgbClr val="FFFFFF"/>
                </a:solidFill>
              </a:rPr>
              <a:t>Reframe your role from just a transportation provider to a community value creator</a:t>
            </a:r>
            <a:br>
              <a:rPr lang="en-US" sz="2800">
                <a:solidFill>
                  <a:srgbClr val="FFFFFF"/>
                </a:solidFill>
              </a:rPr>
            </a:b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9AEEC-8F0B-257D-BCD0-D553CCA75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2000"/>
              <a:t>🛣️ 1. Support Congestion Relief (Even for Non-Riders)</a:t>
            </a:r>
          </a:p>
          <a:p>
            <a:pPr lvl="1"/>
            <a:r>
              <a:rPr lang="en-US" sz="2000"/>
              <a:t>Promote high-capacity corridors that ease traffic flow </a:t>
            </a:r>
          </a:p>
          <a:p>
            <a:pPr lvl="1"/>
            <a:r>
              <a:rPr lang="en-US" sz="2000"/>
              <a:t>Communicate transit’s benefit to drivers (e.g., fewer cars = faster roads)</a:t>
            </a:r>
          </a:p>
          <a:p>
            <a:pPr lvl="1"/>
            <a:r>
              <a:rPr lang="en-US" sz="2000"/>
              <a:t>Implement bus-only lanes and signal priority to show visible impact</a:t>
            </a:r>
          </a:p>
          <a:p>
            <a:pPr marL="457200" lvl="1" indent="0">
              <a:buNone/>
            </a:pPr>
            <a:endParaRPr lang="en-US" sz="2000"/>
          </a:p>
          <a:p>
            <a:pPr lvl="1"/>
            <a:r>
              <a:rPr lang="en-US" sz="2000"/>
              <a:t>👵 2. Invest in “Mobility for All”</a:t>
            </a:r>
          </a:p>
          <a:p>
            <a:pPr lvl="2"/>
            <a:r>
              <a:rPr lang="en-US"/>
              <a:t>Improve accessibility for Seniors and people with disabilities</a:t>
            </a:r>
          </a:p>
          <a:p>
            <a:pPr lvl="2"/>
            <a:r>
              <a:rPr lang="en-US"/>
              <a:t>Riders needing access to medical appointments</a:t>
            </a:r>
          </a:p>
          <a:p>
            <a:pPr lvl="2"/>
            <a:r>
              <a:rPr lang="en-US"/>
              <a:t>Expand paratransit and on-demand microtransit coverage</a:t>
            </a:r>
          </a:p>
          <a:p>
            <a:pPr lvl="2"/>
            <a:r>
              <a:rPr lang="en-US"/>
              <a:t>Partner with healthcare and social services to reach vulnerable populations</a:t>
            </a:r>
          </a:p>
        </p:txBody>
      </p:sp>
    </p:spTree>
    <p:extLst>
      <p:ext uri="{BB962C8B-B14F-4D97-AF65-F5344CB8AC3E}">
        <p14:creationId xmlns:p14="http://schemas.microsoft.com/office/powerpoint/2010/main" val="1834379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071F15-2CA0-D741-DDE9-5A88B8209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Community Value Proposition - continued..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40B70-7077-1F32-E13B-184C8853D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💰 3. Promote Economic Development Ties</a:t>
            </a:r>
          </a:p>
          <a:p>
            <a:pPr lvl="1"/>
            <a:r>
              <a:rPr lang="en-US" dirty="0"/>
              <a:t>Show how transit investment attracts: Employers, retail, and housing Talent that values walkable, transit-connected neighborhoods</a:t>
            </a:r>
          </a:p>
          <a:p>
            <a:pPr lvl="1"/>
            <a:r>
              <a:rPr lang="en-US" dirty="0"/>
              <a:t>Use storytelling: businesses near transit = stronger sales, hiring, access</a:t>
            </a:r>
          </a:p>
          <a:p>
            <a:pPr lvl="1"/>
            <a:endParaRPr lang="en-US" dirty="0"/>
          </a:p>
          <a:p>
            <a:pPr lvl="1"/>
            <a:r>
              <a:rPr lang="en-US"/>
              <a:t>📢 4. Engage the 84% as Advocates</a:t>
            </a:r>
          </a:p>
          <a:p>
            <a:pPr lvl="2"/>
            <a:r>
              <a:rPr lang="en-US"/>
              <a:t>Don’t just market to riders—speak to the silent </a:t>
            </a:r>
            <a:r>
              <a:rPr lang="en-US" err="1"/>
              <a:t>majority:"You</a:t>
            </a:r>
            <a:r>
              <a:rPr lang="en-US"/>
              <a:t> may not ride, but you benefit“</a:t>
            </a:r>
          </a:p>
          <a:p>
            <a:pPr lvl="2"/>
            <a:r>
              <a:rPr lang="en-US"/>
              <a:t>Offer "supporter" programs or transit ambassador roles</a:t>
            </a:r>
          </a:p>
          <a:p>
            <a:pPr lvl="2"/>
            <a:r>
              <a:rPr lang="en-US"/>
              <a:t>Survey them to find what would make them ride (not just why they don’t)</a:t>
            </a:r>
          </a:p>
        </p:txBody>
      </p:sp>
    </p:spTree>
    <p:extLst>
      <p:ext uri="{BB962C8B-B14F-4D97-AF65-F5344CB8AC3E}">
        <p14:creationId xmlns:p14="http://schemas.microsoft.com/office/powerpoint/2010/main" val="1457649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Traffic Light">
            <a:extLst>
              <a:ext uri="{FF2B5EF4-FFF2-40B4-BE49-F238E27FC236}">
                <a16:creationId xmlns:a16="http://schemas.microsoft.com/office/drawing/2014/main" id="{1490DF75-3476-E5C9-F508-F72A7FA0D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988" y="1744515"/>
            <a:ext cx="3368969" cy="3368969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109354-9C5D-4F8C-B0E6-D1043C7BF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332179-5D72-159F-B797-DC90A0A4C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354" y="457201"/>
            <a:ext cx="5337270" cy="1835911"/>
          </a:xfrm>
        </p:spPr>
        <p:txBody>
          <a:bodyPr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How To Succeed in Transit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49B530FE-A87D-41A0-A920-ADC6539EA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353" y="2560829"/>
            <a:ext cx="5029200" cy="18288"/>
          </a:xfrm>
          <a:custGeom>
            <a:avLst/>
            <a:gdLst>
              <a:gd name="connsiteX0" fmla="*/ 0 w 5029200"/>
              <a:gd name="connsiteY0" fmla="*/ 0 h 18288"/>
              <a:gd name="connsiteX1" fmla="*/ 528066 w 5029200"/>
              <a:gd name="connsiteY1" fmla="*/ 0 h 18288"/>
              <a:gd name="connsiteX2" fmla="*/ 1207008 w 5029200"/>
              <a:gd name="connsiteY2" fmla="*/ 0 h 18288"/>
              <a:gd name="connsiteX3" fmla="*/ 1785366 w 5029200"/>
              <a:gd name="connsiteY3" fmla="*/ 0 h 18288"/>
              <a:gd name="connsiteX4" fmla="*/ 2313432 w 5029200"/>
              <a:gd name="connsiteY4" fmla="*/ 0 h 18288"/>
              <a:gd name="connsiteX5" fmla="*/ 2992374 w 5029200"/>
              <a:gd name="connsiteY5" fmla="*/ 0 h 18288"/>
              <a:gd name="connsiteX6" fmla="*/ 3621024 w 5029200"/>
              <a:gd name="connsiteY6" fmla="*/ 0 h 18288"/>
              <a:gd name="connsiteX7" fmla="*/ 4249674 w 5029200"/>
              <a:gd name="connsiteY7" fmla="*/ 0 h 18288"/>
              <a:gd name="connsiteX8" fmla="*/ 5029200 w 5029200"/>
              <a:gd name="connsiteY8" fmla="*/ 0 h 18288"/>
              <a:gd name="connsiteX9" fmla="*/ 5029200 w 5029200"/>
              <a:gd name="connsiteY9" fmla="*/ 18288 h 18288"/>
              <a:gd name="connsiteX10" fmla="*/ 4501134 w 5029200"/>
              <a:gd name="connsiteY10" fmla="*/ 18288 h 18288"/>
              <a:gd name="connsiteX11" fmla="*/ 4023360 w 5029200"/>
              <a:gd name="connsiteY11" fmla="*/ 18288 h 18288"/>
              <a:gd name="connsiteX12" fmla="*/ 3344418 w 5029200"/>
              <a:gd name="connsiteY12" fmla="*/ 18288 h 18288"/>
              <a:gd name="connsiteX13" fmla="*/ 2816352 w 5029200"/>
              <a:gd name="connsiteY13" fmla="*/ 18288 h 18288"/>
              <a:gd name="connsiteX14" fmla="*/ 2137410 w 5029200"/>
              <a:gd name="connsiteY14" fmla="*/ 18288 h 18288"/>
              <a:gd name="connsiteX15" fmla="*/ 1408176 w 5029200"/>
              <a:gd name="connsiteY15" fmla="*/ 18288 h 18288"/>
              <a:gd name="connsiteX16" fmla="*/ 829818 w 5029200"/>
              <a:gd name="connsiteY16" fmla="*/ 18288 h 18288"/>
              <a:gd name="connsiteX17" fmla="*/ 0 w 5029200"/>
              <a:gd name="connsiteY17" fmla="*/ 18288 h 18288"/>
              <a:gd name="connsiteX18" fmla="*/ 0 w 5029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29200" h="18288" fill="none" extrusionOk="0">
                <a:moveTo>
                  <a:pt x="0" y="0"/>
                </a:moveTo>
                <a:cubicBezTo>
                  <a:pt x="142937" y="1696"/>
                  <a:pt x="371859" y="12840"/>
                  <a:pt x="528066" y="0"/>
                </a:cubicBezTo>
                <a:cubicBezTo>
                  <a:pt x="684273" y="-12840"/>
                  <a:pt x="928949" y="-5725"/>
                  <a:pt x="1207008" y="0"/>
                </a:cubicBezTo>
                <a:cubicBezTo>
                  <a:pt x="1485067" y="5725"/>
                  <a:pt x="1562886" y="-21331"/>
                  <a:pt x="1785366" y="0"/>
                </a:cubicBezTo>
                <a:cubicBezTo>
                  <a:pt x="2007846" y="21331"/>
                  <a:pt x="2056226" y="25221"/>
                  <a:pt x="2313432" y="0"/>
                </a:cubicBezTo>
                <a:cubicBezTo>
                  <a:pt x="2570638" y="-25221"/>
                  <a:pt x="2732455" y="16294"/>
                  <a:pt x="2992374" y="0"/>
                </a:cubicBezTo>
                <a:cubicBezTo>
                  <a:pt x="3252293" y="-16294"/>
                  <a:pt x="3319267" y="-29774"/>
                  <a:pt x="3621024" y="0"/>
                </a:cubicBezTo>
                <a:cubicBezTo>
                  <a:pt x="3922781" y="29774"/>
                  <a:pt x="3998107" y="-1004"/>
                  <a:pt x="4249674" y="0"/>
                </a:cubicBezTo>
                <a:cubicBezTo>
                  <a:pt x="4501241" y="1004"/>
                  <a:pt x="4792523" y="-4510"/>
                  <a:pt x="5029200" y="0"/>
                </a:cubicBezTo>
                <a:cubicBezTo>
                  <a:pt x="5029730" y="6954"/>
                  <a:pt x="5029934" y="12839"/>
                  <a:pt x="5029200" y="18288"/>
                </a:cubicBezTo>
                <a:cubicBezTo>
                  <a:pt x="4805432" y="23154"/>
                  <a:pt x="4715801" y="17034"/>
                  <a:pt x="4501134" y="18288"/>
                </a:cubicBezTo>
                <a:cubicBezTo>
                  <a:pt x="4286467" y="19542"/>
                  <a:pt x="4193719" y="41701"/>
                  <a:pt x="4023360" y="18288"/>
                </a:cubicBezTo>
                <a:cubicBezTo>
                  <a:pt x="3853001" y="-5125"/>
                  <a:pt x="3676466" y="16909"/>
                  <a:pt x="3344418" y="18288"/>
                </a:cubicBezTo>
                <a:cubicBezTo>
                  <a:pt x="3012370" y="19667"/>
                  <a:pt x="2945824" y="14410"/>
                  <a:pt x="2816352" y="18288"/>
                </a:cubicBezTo>
                <a:cubicBezTo>
                  <a:pt x="2686880" y="22166"/>
                  <a:pt x="2438351" y="13507"/>
                  <a:pt x="2137410" y="18288"/>
                </a:cubicBezTo>
                <a:cubicBezTo>
                  <a:pt x="1836469" y="23069"/>
                  <a:pt x="1581391" y="46111"/>
                  <a:pt x="1408176" y="18288"/>
                </a:cubicBezTo>
                <a:cubicBezTo>
                  <a:pt x="1234961" y="-9535"/>
                  <a:pt x="1040489" y="-7495"/>
                  <a:pt x="829818" y="18288"/>
                </a:cubicBezTo>
                <a:cubicBezTo>
                  <a:pt x="619147" y="44071"/>
                  <a:pt x="238626" y="3756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029200" h="18288" stroke="0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907099" y="-19195"/>
                  <a:pt x="1056132" y="0"/>
                </a:cubicBezTo>
                <a:cubicBezTo>
                  <a:pt x="1205165" y="19195"/>
                  <a:pt x="1612834" y="-24928"/>
                  <a:pt x="1785366" y="0"/>
                </a:cubicBezTo>
                <a:cubicBezTo>
                  <a:pt x="1957898" y="24928"/>
                  <a:pt x="2149044" y="19108"/>
                  <a:pt x="2363724" y="0"/>
                </a:cubicBezTo>
                <a:cubicBezTo>
                  <a:pt x="2578404" y="-19108"/>
                  <a:pt x="2759981" y="-21788"/>
                  <a:pt x="2942082" y="0"/>
                </a:cubicBezTo>
                <a:cubicBezTo>
                  <a:pt x="3124183" y="21788"/>
                  <a:pt x="3482217" y="8836"/>
                  <a:pt x="3671316" y="0"/>
                </a:cubicBezTo>
                <a:cubicBezTo>
                  <a:pt x="3860415" y="-8836"/>
                  <a:pt x="4058665" y="-25048"/>
                  <a:pt x="4199382" y="0"/>
                </a:cubicBezTo>
                <a:cubicBezTo>
                  <a:pt x="4340099" y="25048"/>
                  <a:pt x="4735096" y="-22088"/>
                  <a:pt x="5029200" y="0"/>
                </a:cubicBezTo>
                <a:cubicBezTo>
                  <a:pt x="5028517" y="5414"/>
                  <a:pt x="5028480" y="12510"/>
                  <a:pt x="5029200" y="18288"/>
                </a:cubicBezTo>
                <a:cubicBezTo>
                  <a:pt x="4891577" y="31493"/>
                  <a:pt x="4684146" y="-2509"/>
                  <a:pt x="4501134" y="18288"/>
                </a:cubicBezTo>
                <a:cubicBezTo>
                  <a:pt x="4318122" y="39085"/>
                  <a:pt x="4030703" y="3672"/>
                  <a:pt x="3872484" y="18288"/>
                </a:cubicBezTo>
                <a:cubicBezTo>
                  <a:pt x="3714265" y="32905"/>
                  <a:pt x="3546134" y="7501"/>
                  <a:pt x="3294126" y="18288"/>
                </a:cubicBezTo>
                <a:cubicBezTo>
                  <a:pt x="3042118" y="29075"/>
                  <a:pt x="2912116" y="11153"/>
                  <a:pt x="2564892" y="18288"/>
                </a:cubicBezTo>
                <a:cubicBezTo>
                  <a:pt x="2217668" y="25423"/>
                  <a:pt x="2095118" y="11659"/>
                  <a:pt x="1835658" y="18288"/>
                </a:cubicBezTo>
                <a:cubicBezTo>
                  <a:pt x="1576198" y="24917"/>
                  <a:pt x="1500897" y="19889"/>
                  <a:pt x="1307592" y="18288"/>
                </a:cubicBezTo>
                <a:cubicBezTo>
                  <a:pt x="1114287" y="16687"/>
                  <a:pt x="961527" y="47453"/>
                  <a:pt x="678942" y="18288"/>
                </a:cubicBezTo>
                <a:cubicBezTo>
                  <a:pt x="396357" y="-10877"/>
                  <a:pt x="271066" y="23005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7ACB9-59EE-0346-A795-62873AC18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354" y="2798064"/>
            <a:ext cx="5461095" cy="3417611"/>
          </a:xfrm>
        </p:spPr>
        <p:txBody>
          <a:bodyPr anchor="t">
            <a:normAutofit/>
          </a:bodyPr>
          <a:lstStyle/>
          <a:p>
            <a:r>
              <a:rPr lang="en-US" sz="2200">
                <a:solidFill>
                  <a:srgbClr val="FFFFFF"/>
                </a:solidFill>
              </a:rPr>
              <a:t>Agencies should add focus on the 84% who support transit but aren’t regular passengers -</a:t>
            </a:r>
          </a:p>
          <a:p>
            <a:r>
              <a:rPr lang="en-US" sz="2200">
                <a:solidFill>
                  <a:srgbClr val="FFFFFF"/>
                </a:solidFill>
              </a:rPr>
              <a:t>Building policies and projects that reflect the reasons they already value transit.</a:t>
            </a:r>
          </a:p>
        </p:txBody>
      </p:sp>
    </p:spTree>
    <p:extLst>
      <p:ext uri="{BB962C8B-B14F-4D97-AF65-F5344CB8AC3E}">
        <p14:creationId xmlns:p14="http://schemas.microsoft.com/office/powerpoint/2010/main" val="3276591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0F8037-A385-1FBC-7A28-935AFFCC5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53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13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TextBox 2">
            <a:extLst>
              <a:ext uri="{FF2B5EF4-FFF2-40B4-BE49-F238E27FC236}">
                <a16:creationId xmlns:a16="http://schemas.microsoft.com/office/drawing/2014/main" id="{0D3128F7-1BC6-4F74-D1B5-00F8E4A2C3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3923053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0378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group of colorful squares with text&#10;&#10;AI-generated content may be incorrect.">
            <a:extLst>
              <a:ext uri="{FF2B5EF4-FFF2-40B4-BE49-F238E27FC236}">
                <a16:creationId xmlns:a16="http://schemas.microsoft.com/office/drawing/2014/main" id="{9165EA78-D285-B4F1-6699-C4E6729F8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64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8894C-E680-9786-9894-F3BEE6AED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4">
            <a:extLst>
              <a:ext uri="{FF2B5EF4-FFF2-40B4-BE49-F238E27FC236}">
                <a16:creationId xmlns:a16="http://schemas.microsoft.com/office/drawing/2014/main" id="{F84E75EA-DAE6-2475-7C8C-BA6A93F9449D}"/>
              </a:ext>
            </a:extLst>
          </p:cNvPr>
          <p:cNvSpPr>
            <a:spLocks/>
          </p:cNvSpPr>
          <p:nvPr/>
        </p:nvSpPr>
        <p:spPr bwMode="auto">
          <a:xfrm>
            <a:off x="3974802" y="2284590"/>
            <a:ext cx="4143358" cy="4604547"/>
          </a:xfrm>
          <a:custGeom>
            <a:avLst/>
            <a:gdLst>
              <a:gd name="T0" fmla="*/ 4036051 w 21600"/>
              <a:gd name="T1" fmla="*/ 4485232 h 21600"/>
              <a:gd name="T2" fmla="*/ 4036051 w 21600"/>
              <a:gd name="T3" fmla="*/ 4485232 h 21600"/>
              <a:gd name="T4" fmla="*/ 4036051 w 21600"/>
              <a:gd name="T5" fmla="*/ 4485232 h 21600"/>
              <a:gd name="T6" fmla="*/ 4036051 w 21600"/>
              <a:gd name="T7" fmla="*/ 4485232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9678"/>
                </a:moveTo>
                <a:cubicBezTo>
                  <a:pt x="21600" y="9678"/>
                  <a:pt x="21058" y="10080"/>
                  <a:pt x="20145" y="10671"/>
                </a:cubicBezTo>
                <a:cubicBezTo>
                  <a:pt x="19914" y="10820"/>
                  <a:pt x="19663" y="10983"/>
                  <a:pt x="19367" y="11141"/>
                </a:cubicBezTo>
                <a:cubicBezTo>
                  <a:pt x="19071" y="11299"/>
                  <a:pt x="18729" y="11453"/>
                  <a:pt x="18328" y="11552"/>
                </a:cubicBezTo>
                <a:cubicBezTo>
                  <a:pt x="18127" y="11602"/>
                  <a:pt x="17911" y="11633"/>
                  <a:pt x="17696" y="11647"/>
                </a:cubicBezTo>
                <a:cubicBezTo>
                  <a:pt x="17480" y="11660"/>
                  <a:pt x="17264" y="11660"/>
                  <a:pt x="17048" y="11647"/>
                </a:cubicBezTo>
                <a:cubicBezTo>
                  <a:pt x="16622" y="11620"/>
                  <a:pt x="16205" y="11556"/>
                  <a:pt x="15799" y="11516"/>
                </a:cubicBezTo>
                <a:cubicBezTo>
                  <a:pt x="14996" y="11430"/>
                  <a:pt x="14228" y="11430"/>
                  <a:pt x="13560" y="11552"/>
                </a:cubicBezTo>
                <a:cubicBezTo>
                  <a:pt x="13520" y="11556"/>
                  <a:pt x="13475" y="11565"/>
                  <a:pt x="13435" y="11574"/>
                </a:cubicBezTo>
                <a:cubicBezTo>
                  <a:pt x="13395" y="11584"/>
                  <a:pt x="13354" y="11593"/>
                  <a:pt x="13314" y="11602"/>
                </a:cubicBezTo>
                <a:cubicBezTo>
                  <a:pt x="13234" y="11624"/>
                  <a:pt x="13154" y="11638"/>
                  <a:pt x="13078" y="11665"/>
                </a:cubicBezTo>
                <a:cubicBezTo>
                  <a:pt x="12923" y="11705"/>
                  <a:pt x="12782" y="11760"/>
                  <a:pt x="12642" y="11814"/>
                </a:cubicBezTo>
                <a:cubicBezTo>
                  <a:pt x="12366" y="11931"/>
                  <a:pt x="12125" y="12067"/>
                  <a:pt x="11919" y="12211"/>
                </a:cubicBezTo>
                <a:cubicBezTo>
                  <a:pt x="11919" y="12211"/>
                  <a:pt x="11919" y="12211"/>
                  <a:pt x="11919" y="12211"/>
                </a:cubicBezTo>
                <a:cubicBezTo>
                  <a:pt x="11809" y="12365"/>
                  <a:pt x="11703" y="12527"/>
                  <a:pt x="11608" y="12694"/>
                </a:cubicBezTo>
                <a:cubicBezTo>
                  <a:pt x="11538" y="12821"/>
                  <a:pt x="11472" y="12947"/>
                  <a:pt x="11412" y="13078"/>
                </a:cubicBezTo>
                <a:cubicBezTo>
                  <a:pt x="11412" y="13110"/>
                  <a:pt x="11402" y="13146"/>
                  <a:pt x="11387" y="13173"/>
                </a:cubicBezTo>
                <a:cubicBezTo>
                  <a:pt x="11377" y="13196"/>
                  <a:pt x="11362" y="13218"/>
                  <a:pt x="11342" y="13236"/>
                </a:cubicBezTo>
                <a:cubicBezTo>
                  <a:pt x="11181" y="13616"/>
                  <a:pt x="11066" y="14004"/>
                  <a:pt x="10991" y="14388"/>
                </a:cubicBezTo>
                <a:cubicBezTo>
                  <a:pt x="10880" y="14961"/>
                  <a:pt x="10855" y="15531"/>
                  <a:pt x="10890" y="16077"/>
                </a:cubicBezTo>
                <a:cubicBezTo>
                  <a:pt x="10925" y="16619"/>
                  <a:pt x="11021" y="17138"/>
                  <a:pt x="11141" y="17617"/>
                </a:cubicBezTo>
                <a:cubicBezTo>
                  <a:pt x="11262" y="18096"/>
                  <a:pt x="11412" y="18538"/>
                  <a:pt x="11568" y="18940"/>
                </a:cubicBezTo>
                <a:cubicBezTo>
                  <a:pt x="11668" y="19202"/>
                  <a:pt x="11769" y="19450"/>
                  <a:pt x="11854" y="19681"/>
                </a:cubicBezTo>
                <a:cubicBezTo>
                  <a:pt x="11859" y="19690"/>
                  <a:pt x="11864" y="19699"/>
                  <a:pt x="11869" y="19712"/>
                </a:cubicBezTo>
                <a:cubicBezTo>
                  <a:pt x="12150" y="20340"/>
                  <a:pt x="12416" y="20968"/>
                  <a:pt x="12682" y="21600"/>
                </a:cubicBezTo>
                <a:lnTo>
                  <a:pt x="8090" y="21600"/>
                </a:lnTo>
                <a:cubicBezTo>
                  <a:pt x="8215" y="21171"/>
                  <a:pt x="8336" y="20742"/>
                  <a:pt x="8441" y="20308"/>
                </a:cubicBezTo>
                <a:cubicBezTo>
                  <a:pt x="8507" y="20051"/>
                  <a:pt x="8562" y="19789"/>
                  <a:pt x="8612" y="19527"/>
                </a:cubicBezTo>
                <a:cubicBezTo>
                  <a:pt x="8627" y="19459"/>
                  <a:pt x="8637" y="19392"/>
                  <a:pt x="8647" y="19319"/>
                </a:cubicBezTo>
                <a:cubicBezTo>
                  <a:pt x="8652" y="19283"/>
                  <a:pt x="8657" y="19252"/>
                  <a:pt x="8662" y="19216"/>
                </a:cubicBezTo>
                <a:cubicBezTo>
                  <a:pt x="8662" y="19202"/>
                  <a:pt x="8667" y="19188"/>
                  <a:pt x="8667" y="19170"/>
                </a:cubicBezTo>
                <a:cubicBezTo>
                  <a:pt x="8687" y="19044"/>
                  <a:pt x="8702" y="18913"/>
                  <a:pt x="8717" y="18787"/>
                </a:cubicBezTo>
                <a:cubicBezTo>
                  <a:pt x="8772" y="18258"/>
                  <a:pt x="8783" y="17725"/>
                  <a:pt x="8727" y="17197"/>
                </a:cubicBezTo>
                <a:cubicBezTo>
                  <a:pt x="8722" y="17134"/>
                  <a:pt x="8712" y="17070"/>
                  <a:pt x="8702" y="17007"/>
                </a:cubicBezTo>
                <a:cubicBezTo>
                  <a:pt x="8702" y="17003"/>
                  <a:pt x="8697" y="16985"/>
                  <a:pt x="8697" y="16976"/>
                </a:cubicBezTo>
                <a:cubicBezTo>
                  <a:pt x="8697" y="16971"/>
                  <a:pt x="8697" y="16967"/>
                  <a:pt x="8697" y="16967"/>
                </a:cubicBezTo>
                <a:cubicBezTo>
                  <a:pt x="8692" y="16939"/>
                  <a:pt x="8687" y="16908"/>
                  <a:pt x="8682" y="16881"/>
                </a:cubicBezTo>
                <a:cubicBezTo>
                  <a:pt x="8662" y="16750"/>
                  <a:pt x="8637" y="16619"/>
                  <a:pt x="8607" y="16492"/>
                </a:cubicBezTo>
                <a:cubicBezTo>
                  <a:pt x="8552" y="16240"/>
                  <a:pt x="8486" y="15987"/>
                  <a:pt x="8421" y="15734"/>
                </a:cubicBezTo>
                <a:cubicBezTo>
                  <a:pt x="8361" y="15512"/>
                  <a:pt x="8301" y="15296"/>
                  <a:pt x="8246" y="15074"/>
                </a:cubicBezTo>
                <a:cubicBezTo>
                  <a:pt x="8150" y="14934"/>
                  <a:pt x="8045" y="14799"/>
                  <a:pt x="7929" y="14663"/>
                </a:cubicBezTo>
                <a:cubicBezTo>
                  <a:pt x="7809" y="14523"/>
                  <a:pt x="7678" y="14388"/>
                  <a:pt x="7543" y="14252"/>
                </a:cubicBezTo>
                <a:cubicBezTo>
                  <a:pt x="7237" y="14103"/>
                  <a:pt x="6901" y="13945"/>
                  <a:pt x="6539" y="13778"/>
                </a:cubicBezTo>
                <a:cubicBezTo>
                  <a:pt x="6007" y="13534"/>
                  <a:pt x="5420" y="13291"/>
                  <a:pt x="4798" y="13069"/>
                </a:cubicBezTo>
                <a:cubicBezTo>
                  <a:pt x="4487" y="12961"/>
                  <a:pt x="4175" y="12871"/>
                  <a:pt x="3874" y="12794"/>
                </a:cubicBezTo>
                <a:cubicBezTo>
                  <a:pt x="3573" y="12713"/>
                  <a:pt x="3277" y="12658"/>
                  <a:pt x="2991" y="12609"/>
                </a:cubicBezTo>
                <a:cubicBezTo>
                  <a:pt x="2921" y="12595"/>
                  <a:pt x="2851" y="12586"/>
                  <a:pt x="2780" y="12577"/>
                </a:cubicBezTo>
                <a:cubicBezTo>
                  <a:pt x="2710" y="12563"/>
                  <a:pt x="2640" y="12559"/>
                  <a:pt x="2575" y="12550"/>
                </a:cubicBezTo>
                <a:cubicBezTo>
                  <a:pt x="2439" y="12532"/>
                  <a:pt x="2304" y="12523"/>
                  <a:pt x="2178" y="12514"/>
                </a:cubicBezTo>
                <a:cubicBezTo>
                  <a:pt x="2113" y="12509"/>
                  <a:pt x="2053" y="12509"/>
                  <a:pt x="1987" y="12505"/>
                </a:cubicBezTo>
                <a:cubicBezTo>
                  <a:pt x="1927" y="12505"/>
                  <a:pt x="1862" y="12496"/>
                  <a:pt x="1802" y="12496"/>
                </a:cubicBezTo>
                <a:cubicBezTo>
                  <a:pt x="1741" y="12496"/>
                  <a:pt x="1681" y="12496"/>
                  <a:pt x="1626" y="12496"/>
                </a:cubicBezTo>
                <a:cubicBezTo>
                  <a:pt x="1596" y="12496"/>
                  <a:pt x="1566" y="12496"/>
                  <a:pt x="1541" y="12496"/>
                </a:cubicBezTo>
                <a:cubicBezTo>
                  <a:pt x="1511" y="12496"/>
                  <a:pt x="1486" y="12496"/>
                  <a:pt x="1455" y="12500"/>
                </a:cubicBezTo>
                <a:cubicBezTo>
                  <a:pt x="1345" y="12505"/>
                  <a:pt x="1235" y="12505"/>
                  <a:pt x="1139" y="12518"/>
                </a:cubicBezTo>
                <a:cubicBezTo>
                  <a:pt x="1039" y="12527"/>
                  <a:pt x="943" y="12532"/>
                  <a:pt x="853" y="12545"/>
                </a:cubicBezTo>
                <a:cubicBezTo>
                  <a:pt x="763" y="12559"/>
                  <a:pt x="678" y="12568"/>
                  <a:pt x="602" y="12577"/>
                </a:cubicBezTo>
                <a:cubicBezTo>
                  <a:pt x="527" y="12591"/>
                  <a:pt x="457" y="12604"/>
                  <a:pt x="391" y="12613"/>
                </a:cubicBezTo>
                <a:cubicBezTo>
                  <a:pt x="361" y="12618"/>
                  <a:pt x="331" y="12622"/>
                  <a:pt x="301" y="12627"/>
                </a:cubicBezTo>
                <a:cubicBezTo>
                  <a:pt x="276" y="12636"/>
                  <a:pt x="246" y="12640"/>
                  <a:pt x="226" y="12645"/>
                </a:cubicBezTo>
                <a:cubicBezTo>
                  <a:pt x="176" y="12654"/>
                  <a:pt x="136" y="12667"/>
                  <a:pt x="100" y="12672"/>
                </a:cubicBezTo>
                <a:cubicBezTo>
                  <a:pt x="35" y="12685"/>
                  <a:pt x="0" y="12694"/>
                  <a:pt x="0" y="12694"/>
                </a:cubicBezTo>
                <a:cubicBezTo>
                  <a:pt x="0" y="12694"/>
                  <a:pt x="30" y="12676"/>
                  <a:pt x="85" y="12640"/>
                </a:cubicBezTo>
                <a:cubicBezTo>
                  <a:pt x="115" y="12622"/>
                  <a:pt x="151" y="12600"/>
                  <a:pt x="191" y="12577"/>
                </a:cubicBezTo>
                <a:cubicBezTo>
                  <a:pt x="211" y="12563"/>
                  <a:pt x="236" y="12550"/>
                  <a:pt x="261" y="12536"/>
                </a:cubicBezTo>
                <a:cubicBezTo>
                  <a:pt x="286" y="12523"/>
                  <a:pt x="311" y="12509"/>
                  <a:pt x="341" y="12496"/>
                </a:cubicBezTo>
                <a:cubicBezTo>
                  <a:pt x="396" y="12464"/>
                  <a:pt x="462" y="12433"/>
                  <a:pt x="532" y="12396"/>
                </a:cubicBezTo>
                <a:cubicBezTo>
                  <a:pt x="602" y="12365"/>
                  <a:pt x="683" y="12329"/>
                  <a:pt x="773" y="12293"/>
                </a:cubicBezTo>
                <a:cubicBezTo>
                  <a:pt x="858" y="12256"/>
                  <a:pt x="954" y="12225"/>
                  <a:pt x="1059" y="12189"/>
                </a:cubicBezTo>
                <a:cubicBezTo>
                  <a:pt x="1159" y="12153"/>
                  <a:pt x="1270" y="12125"/>
                  <a:pt x="1385" y="12094"/>
                </a:cubicBezTo>
                <a:cubicBezTo>
                  <a:pt x="1415" y="12085"/>
                  <a:pt x="1445" y="12080"/>
                  <a:pt x="1475" y="12071"/>
                </a:cubicBezTo>
                <a:cubicBezTo>
                  <a:pt x="1506" y="12067"/>
                  <a:pt x="1536" y="12058"/>
                  <a:pt x="1566" y="12053"/>
                </a:cubicBezTo>
                <a:cubicBezTo>
                  <a:pt x="1626" y="12040"/>
                  <a:pt x="1691" y="12026"/>
                  <a:pt x="1757" y="12013"/>
                </a:cubicBezTo>
                <a:cubicBezTo>
                  <a:pt x="1822" y="11999"/>
                  <a:pt x="1887" y="11994"/>
                  <a:pt x="1957" y="11981"/>
                </a:cubicBezTo>
                <a:cubicBezTo>
                  <a:pt x="2028" y="11972"/>
                  <a:pt x="2093" y="11958"/>
                  <a:pt x="2168" y="11954"/>
                </a:cubicBezTo>
                <a:cubicBezTo>
                  <a:pt x="2309" y="11940"/>
                  <a:pt x="2459" y="11927"/>
                  <a:pt x="2610" y="11922"/>
                </a:cubicBezTo>
                <a:cubicBezTo>
                  <a:pt x="2685" y="11922"/>
                  <a:pt x="2765" y="11918"/>
                  <a:pt x="2841" y="11918"/>
                </a:cubicBezTo>
                <a:cubicBezTo>
                  <a:pt x="2921" y="11918"/>
                  <a:pt x="3001" y="11922"/>
                  <a:pt x="3081" y="11922"/>
                </a:cubicBezTo>
                <a:cubicBezTo>
                  <a:pt x="3403" y="11936"/>
                  <a:pt x="3744" y="11967"/>
                  <a:pt x="4085" y="12035"/>
                </a:cubicBezTo>
                <a:cubicBezTo>
                  <a:pt x="4246" y="12067"/>
                  <a:pt x="4411" y="12103"/>
                  <a:pt x="4572" y="12144"/>
                </a:cubicBezTo>
                <a:cubicBezTo>
                  <a:pt x="4326" y="11994"/>
                  <a:pt x="4080" y="11845"/>
                  <a:pt x="3844" y="11696"/>
                </a:cubicBezTo>
                <a:cubicBezTo>
                  <a:pt x="3388" y="11412"/>
                  <a:pt x="2956" y="11123"/>
                  <a:pt x="2575" y="10834"/>
                </a:cubicBezTo>
                <a:cubicBezTo>
                  <a:pt x="2188" y="10540"/>
                  <a:pt x="1852" y="10247"/>
                  <a:pt x="1571" y="9958"/>
                </a:cubicBezTo>
                <a:cubicBezTo>
                  <a:pt x="1285" y="9669"/>
                  <a:pt x="1059" y="9389"/>
                  <a:pt x="873" y="9136"/>
                </a:cubicBezTo>
                <a:cubicBezTo>
                  <a:pt x="688" y="8883"/>
                  <a:pt x="542" y="8657"/>
                  <a:pt x="427" y="8477"/>
                </a:cubicBezTo>
                <a:cubicBezTo>
                  <a:pt x="311" y="8291"/>
                  <a:pt x="231" y="8147"/>
                  <a:pt x="176" y="8048"/>
                </a:cubicBezTo>
                <a:cubicBezTo>
                  <a:pt x="125" y="7953"/>
                  <a:pt x="95" y="7903"/>
                  <a:pt x="90" y="7898"/>
                </a:cubicBezTo>
                <a:cubicBezTo>
                  <a:pt x="95" y="7903"/>
                  <a:pt x="136" y="7948"/>
                  <a:pt x="206" y="8029"/>
                </a:cubicBezTo>
                <a:cubicBezTo>
                  <a:pt x="281" y="8115"/>
                  <a:pt x="396" y="8246"/>
                  <a:pt x="542" y="8404"/>
                </a:cubicBezTo>
                <a:cubicBezTo>
                  <a:pt x="693" y="8567"/>
                  <a:pt x="873" y="8761"/>
                  <a:pt x="1094" y="8978"/>
                </a:cubicBezTo>
                <a:cubicBezTo>
                  <a:pt x="1315" y="9195"/>
                  <a:pt x="1576" y="9434"/>
                  <a:pt x="1882" y="9669"/>
                </a:cubicBezTo>
                <a:cubicBezTo>
                  <a:pt x="2188" y="9908"/>
                  <a:pt x="2544" y="10147"/>
                  <a:pt x="2941" y="10391"/>
                </a:cubicBezTo>
                <a:cubicBezTo>
                  <a:pt x="3337" y="10631"/>
                  <a:pt x="3779" y="10870"/>
                  <a:pt x="4251" y="11118"/>
                </a:cubicBezTo>
                <a:cubicBezTo>
                  <a:pt x="4722" y="11367"/>
                  <a:pt x="5224" y="11624"/>
                  <a:pt x="5741" y="11913"/>
                </a:cubicBezTo>
                <a:cubicBezTo>
                  <a:pt x="6258" y="12202"/>
                  <a:pt x="6785" y="12527"/>
                  <a:pt x="7292" y="12911"/>
                </a:cubicBezTo>
                <a:cubicBezTo>
                  <a:pt x="7508" y="13074"/>
                  <a:pt x="7719" y="13250"/>
                  <a:pt x="7914" y="13431"/>
                </a:cubicBezTo>
                <a:cubicBezTo>
                  <a:pt x="7829" y="12672"/>
                  <a:pt x="7844" y="11913"/>
                  <a:pt x="7959" y="11155"/>
                </a:cubicBezTo>
                <a:cubicBezTo>
                  <a:pt x="8050" y="10563"/>
                  <a:pt x="8205" y="9980"/>
                  <a:pt x="8416" y="9416"/>
                </a:cubicBezTo>
                <a:cubicBezTo>
                  <a:pt x="8421" y="9393"/>
                  <a:pt x="8426" y="9371"/>
                  <a:pt x="8431" y="9348"/>
                </a:cubicBezTo>
                <a:cubicBezTo>
                  <a:pt x="8286" y="8779"/>
                  <a:pt x="8125" y="8224"/>
                  <a:pt x="7944" y="7704"/>
                </a:cubicBezTo>
                <a:cubicBezTo>
                  <a:pt x="7754" y="7162"/>
                  <a:pt x="7543" y="6652"/>
                  <a:pt x="7297" y="6178"/>
                </a:cubicBezTo>
                <a:cubicBezTo>
                  <a:pt x="7242" y="6060"/>
                  <a:pt x="7172" y="5943"/>
                  <a:pt x="7111" y="5835"/>
                </a:cubicBezTo>
                <a:cubicBezTo>
                  <a:pt x="7081" y="5776"/>
                  <a:pt x="7051" y="5722"/>
                  <a:pt x="7016" y="5668"/>
                </a:cubicBezTo>
                <a:cubicBezTo>
                  <a:pt x="6981" y="5613"/>
                  <a:pt x="6946" y="5559"/>
                  <a:pt x="6916" y="5505"/>
                </a:cubicBezTo>
                <a:cubicBezTo>
                  <a:pt x="6785" y="5288"/>
                  <a:pt x="6645" y="5085"/>
                  <a:pt x="6499" y="4891"/>
                </a:cubicBezTo>
                <a:cubicBezTo>
                  <a:pt x="6213" y="4502"/>
                  <a:pt x="5917" y="4150"/>
                  <a:pt x="5641" y="3834"/>
                </a:cubicBezTo>
                <a:cubicBezTo>
                  <a:pt x="5089" y="3202"/>
                  <a:pt x="4592" y="2719"/>
                  <a:pt x="4246" y="2393"/>
                </a:cubicBezTo>
                <a:cubicBezTo>
                  <a:pt x="4070" y="2231"/>
                  <a:pt x="3930" y="2104"/>
                  <a:pt x="3839" y="2019"/>
                </a:cubicBezTo>
                <a:cubicBezTo>
                  <a:pt x="3749" y="1937"/>
                  <a:pt x="3699" y="1897"/>
                  <a:pt x="3694" y="1888"/>
                </a:cubicBezTo>
                <a:cubicBezTo>
                  <a:pt x="3699" y="1892"/>
                  <a:pt x="3759" y="1928"/>
                  <a:pt x="3864" y="1992"/>
                </a:cubicBezTo>
                <a:cubicBezTo>
                  <a:pt x="3975" y="2059"/>
                  <a:pt x="4135" y="2159"/>
                  <a:pt x="4341" y="2299"/>
                </a:cubicBezTo>
                <a:cubicBezTo>
                  <a:pt x="4748" y="2570"/>
                  <a:pt x="5330" y="2985"/>
                  <a:pt x="5982" y="3563"/>
                </a:cubicBezTo>
                <a:cubicBezTo>
                  <a:pt x="6308" y="3852"/>
                  <a:pt x="6655" y="4182"/>
                  <a:pt x="7001" y="4561"/>
                </a:cubicBezTo>
                <a:cubicBezTo>
                  <a:pt x="7172" y="4751"/>
                  <a:pt x="7347" y="4954"/>
                  <a:pt x="7508" y="5175"/>
                </a:cubicBezTo>
                <a:cubicBezTo>
                  <a:pt x="7548" y="5230"/>
                  <a:pt x="7588" y="5284"/>
                  <a:pt x="7633" y="5342"/>
                </a:cubicBezTo>
                <a:cubicBezTo>
                  <a:pt x="7673" y="5397"/>
                  <a:pt x="7714" y="5455"/>
                  <a:pt x="7749" y="5514"/>
                </a:cubicBezTo>
                <a:cubicBezTo>
                  <a:pt x="7829" y="5631"/>
                  <a:pt x="7909" y="5749"/>
                  <a:pt x="7980" y="5871"/>
                </a:cubicBezTo>
                <a:cubicBezTo>
                  <a:pt x="8281" y="6359"/>
                  <a:pt x="8542" y="6891"/>
                  <a:pt x="8767" y="7460"/>
                </a:cubicBezTo>
                <a:cubicBezTo>
                  <a:pt x="8798" y="7537"/>
                  <a:pt x="8828" y="7614"/>
                  <a:pt x="8858" y="7691"/>
                </a:cubicBezTo>
                <a:cubicBezTo>
                  <a:pt x="9028" y="6824"/>
                  <a:pt x="9289" y="6006"/>
                  <a:pt x="9606" y="5266"/>
                </a:cubicBezTo>
                <a:cubicBezTo>
                  <a:pt x="10107" y="4082"/>
                  <a:pt x="10730" y="3093"/>
                  <a:pt x="11322" y="2312"/>
                </a:cubicBezTo>
                <a:cubicBezTo>
                  <a:pt x="11618" y="1919"/>
                  <a:pt x="11904" y="1581"/>
                  <a:pt x="12170" y="1292"/>
                </a:cubicBezTo>
                <a:cubicBezTo>
                  <a:pt x="12301" y="1147"/>
                  <a:pt x="12431" y="1016"/>
                  <a:pt x="12546" y="894"/>
                </a:cubicBezTo>
                <a:cubicBezTo>
                  <a:pt x="12667" y="777"/>
                  <a:pt x="12777" y="668"/>
                  <a:pt x="12873" y="574"/>
                </a:cubicBezTo>
                <a:cubicBezTo>
                  <a:pt x="13073" y="384"/>
                  <a:pt x="13234" y="239"/>
                  <a:pt x="13344" y="145"/>
                </a:cubicBezTo>
                <a:cubicBezTo>
                  <a:pt x="13450" y="54"/>
                  <a:pt x="13505" y="5"/>
                  <a:pt x="13510" y="0"/>
                </a:cubicBezTo>
                <a:cubicBezTo>
                  <a:pt x="13505" y="9"/>
                  <a:pt x="13460" y="68"/>
                  <a:pt x="13380" y="172"/>
                </a:cubicBezTo>
                <a:cubicBezTo>
                  <a:pt x="13289" y="285"/>
                  <a:pt x="13169" y="452"/>
                  <a:pt x="13008" y="668"/>
                </a:cubicBezTo>
                <a:cubicBezTo>
                  <a:pt x="12933" y="777"/>
                  <a:pt x="12843" y="899"/>
                  <a:pt x="12752" y="1034"/>
                </a:cubicBezTo>
                <a:cubicBezTo>
                  <a:pt x="12662" y="1170"/>
                  <a:pt x="12562" y="1314"/>
                  <a:pt x="12461" y="1472"/>
                </a:cubicBezTo>
                <a:cubicBezTo>
                  <a:pt x="12255" y="1788"/>
                  <a:pt x="12035" y="2154"/>
                  <a:pt x="11809" y="2565"/>
                </a:cubicBezTo>
                <a:cubicBezTo>
                  <a:pt x="11357" y="3387"/>
                  <a:pt x="10885" y="4390"/>
                  <a:pt x="10514" y="5537"/>
                </a:cubicBezTo>
                <a:cubicBezTo>
                  <a:pt x="10138" y="6684"/>
                  <a:pt x="9867" y="7975"/>
                  <a:pt x="9791" y="9335"/>
                </a:cubicBezTo>
                <a:cubicBezTo>
                  <a:pt x="9776" y="9673"/>
                  <a:pt x="9766" y="10012"/>
                  <a:pt x="9776" y="10346"/>
                </a:cubicBezTo>
                <a:cubicBezTo>
                  <a:pt x="9776" y="10513"/>
                  <a:pt x="9791" y="10676"/>
                  <a:pt x="9796" y="10838"/>
                </a:cubicBezTo>
                <a:cubicBezTo>
                  <a:pt x="9801" y="10920"/>
                  <a:pt x="9811" y="11001"/>
                  <a:pt x="9816" y="11082"/>
                </a:cubicBezTo>
                <a:cubicBezTo>
                  <a:pt x="9821" y="11164"/>
                  <a:pt x="9826" y="11245"/>
                  <a:pt x="9836" y="11322"/>
                </a:cubicBezTo>
                <a:cubicBezTo>
                  <a:pt x="9897" y="11958"/>
                  <a:pt x="10017" y="12582"/>
                  <a:pt x="10138" y="13182"/>
                </a:cubicBezTo>
                <a:cubicBezTo>
                  <a:pt x="10163" y="13300"/>
                  <a:pt x="10183" y="13413"/>
                  <a:pt x="10208" y="13525"/>
                </a:cubicBezTo>
                <a:cubicBezTo>
                  <a:pt x="10208" y="13521"/>
                  <a:pt x="10208" y="13516"/>
                  <a:pt x="10208" y="13512"/>
                </a:cubicBezTo>
                <a:cubicBezTo>
                  <a:pt x="10253" y="13169"/>
                  <a:pt x="10338" y="12798"/>
                  <a:pt x="10489" y="12419"/>
                </a:cubicBezTo>
                <a:cubicBezTo>
                  <a:pt x="10509" y="12374"/>
                  <a:pt x="10529" y="12324"/>
                  <a:pt x="10549" y="12279"/>
                </a:cubicBezTo>
                <a:cubicBezTo>
                  <a:pt x="10569" y="12229"/>
                  <a:pt x="10594" y="12184"/>
                  <a:pt x="10619" y="12139"/>
                </a:cubicBezTo>
                <a:cubicBezTo>
                  <a:pt x="10644" y="12094"/>
                  <a:pt x="10670" y="12044"/>
                  <a:pt x="10690" y="11999"/>
                </a:cubicBezTo>
                <a:cubicBezTo>
                  <a:pt x="10715" y="11954"/>
                  <a:pt x="10745" y="11904"/>
                  <a:pt x="10770" y="11859"/>
                </a:cubicBezTo>
                <a:cubicBezTo>
                  <a:pt x="10885" y="11674"/>
                  <a:pt x="11011" y="11498"/>
                  <a:pt x="11146" y="11322"/>
                </a:cubicBezTo>
                <a:cubicBezTo>
                  <a:pt x="11417" y="10978"/>
                  <a:pt x="11713" y="10653"/>
                  <a:pt x="11974" y="10324"/>
                </a:cubicBezTo>
                <a:cubicBezTo>
                  <a:pt x="12501" y="9664"/>
                  <a:pt x="12923" y="8951"/>
                  <a:pt x="13344" y="8314"/>
                </a:cubicBezTo>
                <a:cubicBezTo>
                  <a:pt x="13761" y="7677"/>
                  <a:pt x="14112" y="7108"/>
                  <a:pt x="14343" y="6602"/>
                </a:cubicBezTo>
                <a:cubicBezTo>
                  <a:pt x="14579" y="6101"/>
                  <a:pt x="14694" y="5663"/>
                  <a:pt x="14740" y="5356"/>
                </a:cubicBezTo>
                <a:cubicBezTo>
                  <a:pt x="14750" y="5279"/>
                  <a:pt x="14755" y="5207"/>
                  <a:pt x="14765" y="5148"/>
                </a:cubicBezTo>
                <a:cubicBezTo>
                  <a:pt x="14770" y="5090"/>
                  <a:pt x="14770" y="5035"/>
                  <a:pt x="14775" y="4995"/>
                </a:cubicBezTo>
                <a:cubicBezTo>
                  <a:pt x="14780" y="4913"/>
                  <a:pt x="14780" y="4868"/>
                  <a:pt x="14780" y="4868"/>
                </a:cubicBezTo>
                <a:cubicBezTo>
                  <a:pt x="14780" y="4868"/>
                  <a:pt x="14790" y="4909"/>
                  <a:pt x="14810" y="4995"/>
                </a:cubicBezTo>
                <a:cubicBezTo>
                  <a:pt x="14820" y="5035"/>
                  <a:pt x="14835" y="5085"/>
                  <a:pt x="14845" y="5148"/>
                </a:cubicBezTo>
                <a:cubicBezTo>
                  <a:pt x="14855" y="5211"/>
                  <a:pt x="14865" y="5279"/>
                  <a:pt x="14880" y="5360"/>
                </a:cubicBezTo>
                <a:cubicBezTo>
                  <a:pt x="14920" y="5681"/>
                  <a:pt x="14910" y="6155"/>
                  <a:pt x="14775" y="6724"/>
                </a:cubicBezTo>
                <a:cubicBezTo>
                  <a:pt x="14704" y="7009"/>
                  <a:pt x="14609" y="7316"/>
                  <a:pt x="14479" y="7637"/>
                </a:cubicBezTo>
                <a:cubicBezTo>
                  <a:pt x="14353" y="7957"/>
                  <a:pt x="14198" y="8287"/>
                  <a:pt x="14022" y="8630"/>
                </a:cubicBezTo>
                <a:cubicBezTo>
                  <a:pt x="13851" y="8969"/>
                  <a:pt x="13666" y="9326"/>
                  <a:pt x="13455" y="9691"/>
                </a:cubicBezTo>
                <a:cubicBezTo>
                  <a:pt x="13430" y="9732"/>
                  <a:pt x="13405" y="9777"/>
                  <a:pt x="13380" y="9818"/>
                </a:cubicBezTo>
                <a:cubicBezTo>
                  <a:pt x="13515" y="9732"/>
                  <a:pt x="13646" y="9651"/>
                  <a:pt x="13776" y="9569"/>
                </a:cubicBezTo>
                <a:cubicBezTo>
                  <a:pt x="14308" y="9249"/>
                  <a:pt x="14815" y="8960"/>
                  <a:pt x="15277" y="8684"/>
                </a:cubicBezTo>
                <a:cubicBezTo>
                  <a:pt x="15738" y="8409"/>
                  <a:pt x="16155" y="8138"/>
                  <a:pt x="16521" y="7871"/>
                </a:cubicBezTo>
                <a:cubicBezTo>
                  <a:pt x="16888" y="7605"/>
                  <a:pt x="17194" y="7343"/>
                  <a:pt x="17445" y="7095"/>
                </a:cubicBezTo>
                <a:cubicBezTo>
                  <a:pt x="17696" y="6846"/>
                  <a:pt x="17886" y="6611"/>
                  <a:pt x="18032" y="6413"/>
                </a:cubicBezTo>
                <a:cubicBezTo>
                  <a:pt x="18067" y="6363"/>
                  <a:pt x="18102" y="6313"/>
                  <a:pt x="18132" y="6268"/>
                </a:cubicBezTo>
                <a:cubicBezTo>
                  <a:pt x="18162" y="6223"/>
                  <a:pt x="18187" y="6178"/>
                  <a:pt x="18212" y="6137"/>
                </a:cubicBezTo>
                <a:cubicBezTo>
                  <a:pt x="18238" y="6097"/>
                  <a:pt x="18258" y="6060"/>
                  <a:pt x="18283" y="6024"/>
                </a:cubicBezTo>
                <a:cubicBezTo>
                  <a:pt x="18303" y="5988"/>
                  <a:pt x="18318" y="5957"/>
                  <a:pt x="18333" y="5930"/>
                </a:cubicBezTo>
                <a:cubicBezTo>
                  <a:pt x="18388" y="5821"/>
                  <a:pt x="18423" y="5762"/>
                  <a:pt x="18423" y="5753"/>
                </a:cubicBezTo>
                <a:cubicBezTo>
                  <a:pt x="18423" y="5762"/>
                  <a:pt x="18403" y="5826"/>
                  <a:pt x="18368" y="5939"/>
                </a:cubicBezTo>
                <a:cubicBezTo>
                  <a:pt x="18358" y="5970"/>
                  <a:pt x="18348" y="6006"/>
                  <a:pt x="18333" y="6042"/>
                </a:cubicBezTo>
                <a:cubicBezTo>
                  <a:pt x="18318" y="6079"/>
                  <a:pt x="18303" y="6119"/>
                  <a:pt x="18288" y="6164"/>
                </a:cubicBezTo>
                <a:cubicBezTo>
                  <a:pt x="18268" y="6209"/>
                  <a:pt x="18253" y="6255"/>
                  <a:pt x="18233" y="6309"/>
                </a:cubicBezTo>
                <a:cubicBezTo>
                  <a:pt x="18207" y="6359"/>
                  <a:pt x="18182" y="6413"/>
                  <a:pt x="18157" y="6467"/>
                </a:cubicBezTo>
                <a:cubicBezTo>
                  <a:pt x="18047" y="6688"/>
                  <a:pt x="17891" y="6959"/>
                  <a:pt x="17670" y="7248"/>
                </a:cubicBezTo>
                <a:cubicBezTo>
                  <a:pt x="17450" y="7537"/>
                  <a:pt x="17174" y="7849"/>
                  <a:pt x="16827" y="8165"/>
                </a:cubicBezTo>
                <a:cubicBezTo>
                  <a:pt x="16486" y="8481"/>
                  <a:pt x="16090" y="8802"/>
                  <a:pt x="15643" y="9127"/>
                </a:cubicBezTo>
                <a:cubicBezTo>
                  <a:pt x="15201" y="9447"/>
                  <a:pt x="14714" y="9773"/>
                  <a:pt x="14223" y="10120"/>
                </a:cubicBezTo>
                <a:cubicBezTo>
                  <a:pt x="13851" y="10382"/>
                  <a:pt x="13470" y="10658"/>
                  <a:pt x="13109" y="10960"/>
                </a:cubicBezTo>
                <a:cubicBezTo>
                  <a:pt x="13144" y="10947"/>
                  <a:pt x="13179" y="10938"/>
                  <a:pt x="13219" y="10924"/>
                </a:cubicBezTo>
                <a:cubicBezTo>
                  <a:pt x="13264" y="10906"/>
                  <a:pt x="13314" y="10893"/>
                  <a:pt x="13359" y="10879"/>
                </a:cubicBezTo>
                <a:cubicBezTo>
                  <a:pt x="13741" y="10766"/>
                  <a:pt x="14157" y="10694"/>
                  <a:pt x="14584" y="10667"/>
                </a:cubicBezTo>
                <a:cubicBezTo>
                  <a:pt x="14800" y="10653"/>
                  <a:pt x="15016" y="10649"/>
                  <a:pt x="15236" y="10653"/>
                </a:cubicBezTo>
                <a:cubicBezTo>
                  <a:pt x="15457" y="10658"/>
                  <a:pt x="15678" y="10671"/>
                  <a:pt x="15899" y="10698"/>
                </a:cubicBezTo>
                <a:cubicBezTo>
                  <a:pt x="16346" y="10748"/>
                  <a:pt x="16747" y="10820"/>
                  <a:pt x="17123" y="10861"/>
                </a:cubicBezTo>
                <a:cubicBezTo>
                  <a:pt x="17500" y="10906"/>
                  <a:pt x="17836" y="10915"/>
                  <a:pt x="18157" y="10870"/>
                </a:cubicBezTo>
                <a:cubicBezTo>
                  <a:pt x="18478" y="10825"/>
                  <a:pt x="18795" y="10735"/>
                  <a:pt x="19086" y="10631"/>
                </a:cubicBezTo>
                <a:cubicBezTo>
                  <a:pt x="19382" y="10527"/>
                  <a:pt x="19653" y="10414"/>
                  <a:pt x="19909" y="10310"/>
                </a:cubicBezTo>
                <a:cubicBezTo>
                  <a:pt x="20943" y="9904"/>
                  <a:pt x="21600" y="9678"/>
                  <a:pt x="21600" y="9678"/>
                </a:cubicBez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tIns="91439" bIns="91439" anchor="ctr"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360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521D762A-B305-3D34-BA35-0734B30ACF85}"/>
              </a:ext>
            </a:extLst>
          </p:cNvPr>
          <p:cNvSpPr/>
          <p:nvPr/>
        </p:nvSpPr>
        <p:spPr>
          <a:xfrm flipH="1">
            <a:off x="3564445" y="3757910"/>
            <a:ext cx="781556" cy="664323"/>
          </a:xfrm>
          <a:custGeom>
            <a:avLst/>
            <a:gdLst>
              <a:gd name="connsiteX0" fmla="*/ 6499 w 952500"/>
              <a:gd name="connsiteY0" fmla="*/ 811530 h 809625"/>
              <a:gd name="connsiteX1" fmla="*/ 6499 w 952500"/>
              <a:gd name="connsiteY1" fmla="*/ 813435 h 809625"/>
              <a:gd name="connsiteX2" fmla="*/ 956141 w 952500"/>
              <a:gd name="connsiteY2" fmla="*/ 8573 h 809625"/>
              <a:gd name="connsiteX3" fmla="*/ 957094 w 952500"/>
              <a:gd name="connsiteY3" fmla="*/ 0 h 809625"/>
              <a:gd name="connsiteX4" fmla="*/ 6499 w 952500"/>
              <a:gd name="connsiteY4" fmla="*/ 811530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0" h="809625">
                <a:moveTo>
                  <a:pt x="6499" y="811530"/>
                </a:moveTo>
                <a:cubicBezTo>
                  <a:pt x="6499" y="812483"/>
                  <a:pt x="6499" y="813435"/>
                  <a:pt x="6499" y="813435"/>
                </a:cubicBezTo>
                <a:cubicBezTo>
                  <a:pt x="286534" y="686753"/>
                  <a:pt x="855177" y="1038225"/>
                  <a:pt x="956141" y="8573"/>
                </a:cubicBezTo>
                <a:cubicBezTo>
                  <a:pt x="956141" y="5715"/>
                  <a:pt x="957094" y="2858"/>
                  <a:pt x="957094" y="0"/>
                </a:cubicBezTo>
                <a:cubicBezTo>
                  <a:pt x="246529" y="115253"/>
                  <a:pt x="-48746" y="159068"/>
                  <a:pt x="6499" y="811530"/>
                </a:cubicBezTo>
                <a:close/>
              </a:path>
            </a:pathLst>
          </a:custGeom>
          <a:solidFill>
            <a:srgbClr val="44B986"/>
          </a:solidFill>
          <a:ln w="2857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>
              <a:defRPr/>
            </a:pPr>
            <a:endParaRPr lang="en-GB" kern="0">
              <a:solidFill>
                <a:prstClr val="black"/>
              </a:solidFill>
              <a:latin typeface="Montserrat SemiBold"/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FB0BC9B5-3D79-C45C-D5B1-2EDFBA6B634D}"/>
              </a:ext>
            </a:extLst>
          </p:cNvPr>
          <p:cNvSpPr/>
          <p:nvPr/>
        </p:nvSpPr>
        <p:spPr>
          <a:xfrm rot="19904554" flipH="1">
            <a:off x="3281127" y="4546807"/>
            <a:ext cx="781556" cy="664323"/>
          </a:xfrm>
          <a:custGeom>
            <a:avLst/>
            <a:gdLst>
              <a:gd name="connsiteX0" fmla="*/ 6499 w 952500"/>
              <a:gd name="connsiteY0" fmla="*/ 811530 h 809625"/>
              <a:gd name="connsiteX1" fmla="*/ 6499 w 952500"/>
              <a:gd name="connsiteY1" fmla="*/ 813435 h 809625"/>
              <a:gd name="connsiteX2" fmla="*/ 956141 w 952500"/>
              <a:gd name="connsiteY2" fmla="*/ 8573 h 809625"/>
              <a:gd name="connsiteX3" fmla="*/ 957094 w 952500"/>
              <a:gd name="connsiteY3" fmla="*/ 0 h 809625"/>
              <a:gd name="connsiteX4" fmla="*/ 6499 w 952500"/>
              <a:gd name="connsiteY4" fmla="*/ 811530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0" h="809625">
                <a:moveTo>
                  <a:pt x="6499" y="811530"/>
                </a:moveTo>
                <a:cubicBezTo>
                  <a:pt x="6499" y="812483"/>
                  <a:pt x="6499" y="813435"/>
                  <a:pt x="6499" y="813435"/>
                </a:cubicBezTo>
                <a:cubicBezTo>
                  <a:pt x="286534" y="686753"/>
                  <a:pt x="855177" y="1038225"/>
                  <a:pt x="956141" y="8573"/>
                </a:cubicBezTo>
                <a:cubicBezTo>
                  <a:pt x="956141" y="5715"/>
                  <a:pt x="957094" y="2858"/>
                  <a:pt x="957094" y="0"/>
                </a:cubicBezTo>
                <a:cubicBezTo>
                  <a:pt x="246529" y="115253"/>
                  <a:pt x="-48746" y="159068"/>
                  <a:pt x="6499" y="811530"/>
                </a:cubicBezTo>
                <a:close/>
              </a:path>
            </a:pathLst>
          </a:custGeom>
          <a:solidFill>
            <a:srgbClr val="44B986"/>
          </a:solidFill>
          <a:ln w="2857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>
              <a:defRPr/>
            </a:pPr>
            <a:endParaRPr lang="en-GB" kern="0">
              <a:solidFill>
                <a:prstClr val="black"/>
              </a:solidFill>
              <a:latin typeface="Montserrat SemiBold"/>
            </a:endParaRPr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DEB4B696-BFB5-BAAD-D171-806BDA9A5D50}"/>
              </a:ext>
            </a:extLst>
          </p:cNvPr>
          <p:cNvSpPr/>
          <p:nvPr/>
        </p:nvSpPr>
        <p:spPr>
          <a:xfrm flipH="1">
            <a:off x="4350264" y="2384700"/>
            <a:ext cx="781556" cy="664323"/>
          </a:xfrm>
          <a:custGeom>
            <a:avLst/>
            <a:gdLst>
              <a:gd name="connsiteX0" fmla="*/ 6499 w 952500"/>
              <a:gd name="connsiteY0" fmla="*/ 811530 h 809625"/>
              <a:gd name="connsiteX1" fmla="*/ 6499 w 952500"/>
              <a:gd name="connsiteY1" fmla="*/ 813435 h 809625"/>
              <a:gd name="connsiteX2" fmla="*/ 956141 w 952500"/>
              <a:gd name="connsiteY2" fmla="*/ 8573 h 809625"/>
              <a:gd name="connsiteX3" fmla="*/ 957094 w 952500"/>
              <a:gd name="connsiteY3" fmla="*/ 0 h 809625"/>
              <a:gd name="connsiteX4" fmla="*/ 6499 w 952500"/>
              <a:gd name="connsiteY4" fmla="*/ 811530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0" h="809625">
                <a:moveTo>
                  <a:pt x="6499" y="811530"/>
                </a:moveTo>
                <a:cubicBezTo>
                  <a:pt x="6499" y="812483"/>
                  <a:pt x="6499" y="813435"/>
                  <a:pt x="6499" y="813435"/>
                </a:cubicBezTo>
                <a:cubicBezTo>
                  <a:pt x="286534" y="686753"/>
                  <a:pt x="855177" y="1038225"/>
                  <a:pt x="956141" y="8573"/>
                </a:cubicBezTo>
                <a:cubicBezTo>
                  <a:pt x="956141" y="5715"/>
                  <a:pt x="957094" y="2858"/>
                  <a:pt x="957094" y="0"/>
                </a:cubicBezTo>
                <a:cubicBezTo>
                  <a:pt x="246529" y="115253"/>
                  <a:pt x="-48746" y="159068"/>
                  <a:pt x="6499" y="811530"/>
                </a:cubicBezTo>
                <a:close/>
              </a:path>
            </a:pathLst>
          </a:custGeom>
          <a:solidFill>
            <a:srgbClr val="44B986"/>
          </a:solidFill>
          <a:ln w="2857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>
              <a:defRPr/>
            </a:pPr>
            <a:endParaRPr lang="en-GB" kern="0">
              <a:solidFill>
                <a:prstClr val="black"/>
              </a:solidFill>
              <a:latin typeface="Montserrat SemiBold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3B3D100F-1E0B-FCFD-34AF-CB9101D42E39}"/>
              </a:ext>
            </a:extLst>
          </p:cNvPr>
          <p:cNvSpPr/>
          <p:nvPr/>
        </p:nvSpPr>
        <p:spPr>
          <a:xfrm rot="4751403" flipH="1">
            <a:off x="6025332" y="1927584"/>
            <a:ext cx="781556" cy="664323"/>
          </a:xfrm>
          <a:custGeom>
            <a:avLst/>
            <a:gdLst>
              <a:gd name="connsiteX0" fmla="*/ 6499 w 952500"/>
              <a:gd name="connsiteY0" fmla="*/ 811530 h 809625"/>
              <a:gd name="connsiteX1" fmla="*/ 6499 w 952500"/>
              <a:gd name="connsiteY1" fmla="*/ 813435 h 809625"/>
              <a:gd name="connsiteX2" fmla="*/ 956141 w 952500"/>
              <a:gd name="connsiteY2" fmla="*/ 8573 h 809625"/>
              <a:gd name="connsiteX3" fmla="*/ 957094 w 952500"/>
              <a:gd name="connsiteY3" fmla="*/ 0 h 809625"/>
              <a:gd name="connsiteX4" fmla="*/ 6499 w 952500"/>
              <a:gd name="connsiteY4" fmla="*/ 811530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0" h="809625">
                <a:moveTo>
                  <a:pt x="6499" y="811530"/>
                </a:moveTo>
                <a:cubicBezTo>
                  <a:pt x="6499" y="812483"/>
                  <a:pt x="6499" y="813435"/>
                  <a:pt x="6499" y="813435"/>
                </a:cubicBezTo>
                <a:cubicBezTo>
                  <a:pt x="286534" y="686753"/>
                  <a:pt x="855177" y="1038225"/>
                  <a:pt x="956141" y="8573"/>
                </a:cubicBezTo>
                <a:cubicBezTo>
                  <a:pt x="956141" y="5715"/>
                  <a:pt x="957094" y="2858"/>
                  <a:pt x="957094" y="0"/>
                </a:cubicBezTo>
                <a:cubicBezTo>
                  <a:pt x="246529" y="115253"/>
                  <a:pt x="-48746" y="159068"/>
                  <a:pt x="6499" y="811530"/>
                </a:cubicBezTo>
                <a:close/>
              </a:path>
            </a:pathLst>
          </a:custGeom>
          <a:solidFill>
            <a:srgbClr val="44B986"/>
          </a:solidFill>
          <a:ln w="2857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>
              <a:defRPr/>
            </a:pPr>
            <a:endParaRPr lang="en-GB" kern="0">
              <a:solidFill>
                <a:prstClr val="black"/>
              </a:solidFill>
              <a:latin typeface="Montserrat SemiBold"/>
            </a:endParaRP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F19ECA1A-CAFC-B5A1-A776-6FBD5640F006}"/>
              </a:ext>
            </a:extLst>
          </p:cNvPr>
          <p:cNvSpPr/>
          <p:nvPr/>
        </p:nvSpPr>
        <p:spPr>
          <a:xfrm rot="4751403" flipH="1">
            <a:off x="6626675" y="2896836"/>
            <a:ext cx="781556" cy="664323"/>
          </a:xfrm>
          <a:custGeom>
            <a:avLst/>
            <a:gdLst>
              <a:gd name="connsiteX0" fmla="*/ 6499 w 952500"/>
              <a:gd name="connsiteY0" fmla="*/ 811530 h 809625"/>
              <a:gd name="connsiteX1" fmla="*/ 6499 w 952500"/>
              <a:gd name="connsiteY1" fmla="*/ 813435 h 809625"/>
              <a:gd name="connsiteX2" fmla="*/ 956141 w 952500"/>
              <a:gd name="connsiteY2" fmla="*/ 8573 h 809625"/>
              <a:gd name="connsiteX3" fmla="*/ 957094 w 952500"/>
              <a:gd name="connsiteY3" fmla="*/ 0 h 809625"/>
              <a:gd name="connsiteX4" fmla="*/ 6499 w 952500"/>
              <a:gd name="connsiteY4" fmla="*/ 811530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0" h="809625">
                <a:moveTo>
                  <a:pt x="6499" y="811530"/>
                </a:moveTo>
                <a:cubicBezTo>
                  <a:pt x="6499" y="812483"/>
                  <a:pt x="6499" y="813435"/>
                  <a:pt x="6499" y="813435"/>
                </a:cubicBezTo>
                <a:cubicBezTo>
                  <a:pt x="286534" y="686753"/>
                  <a:pt x="855177" y="1038225"/>
                  <a:pt x="956141" y="8573"/>
                </a:cubicBezTo>
                <a:cubicBezTo>
                  <a:pt x="956141" y="5715"/>
                  <a:pt x="957094" y="2858"/>
                  <a:pt x="957094" y="0"/>
                </a:cubicBezTo>
                <a:cubicBezTo>
                  <a:pt x="246529" y="115253"/>
                  <a:pt x="-48746" y="159068"/>
                  <a:pt x="6499" y="811530"/>
                </a:cubicBezTo>
                <a:close/>
              </a:path>
            </a:pathLst>
          </a:custGeom>
          <a:solidFill>
            <a:srgbClr val="44B986"/>
          </a:solidFill>
          <a:ln w="2857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>
              <a:defRPr/>
            </a:pPr>
            <a:endParaRPr lang="en-GB" kern="0">
              <a:solidFill>
                <a:prstClr val="black"/>
              </a:solidFill>
              <a:latin typeface="Montserrat SemiBold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D9CA73F4-ECA6-5EEF-26CA-FC5884C14F42}"/>
              </a:ext>
            </a:extLst>
          </p:cNvPr>
          <p:cNvSpPr/>
          <p:nvPr/>
        </p:nvSpPr>
        <p:spPr>
          <a:xfrm rot="5970725" flipH="1">
            <a:off x="7093710" y="3391095"/>
            <a:ext cx="781556" cy="664323"/>
          </a:xfrm>
          <a:custGeom>
            <a:avLst/>
            <a:gdLst>
              <a:gd name="connsiteX0" fmla="*/ 6499 w 952500"/>
              <a:gd name="connsiteY0" fmla="*/ 811530 h 809625"/>
              <a:gd name="connsiteX1" fmla="*/ 6499 w 952500"/>
              <a:gd name="connsiteY1" fmla="*/ 813435 h 809625"/>
              <a:gd name="connsiteX2" fmla="*/ 956141 w 952500"/>
              <a:gd name="connsiteY2" fmla="*/ 8573 h 809625"/>
              <a:gd name="connsiteX3" fmla="*/ 957094 w 952500"/>
              <a:gd name="connsiteY3" fmla="*/ 0 h 809625"/>
              <a:gd name="connsiteX4" fmla="*/ 6499 w 952500"/>
              <a:gd name="connsiteY4" fmla="*/ 811530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0" h="809625">
                <a:moveTo>
                  <a:pt x="6499" y="811530"/>
                </a:moveTo>
                <a:cubicBezTo>
                  <a:pt x="6499" y="812483"/>
                  <a:pt x="6499" y="813435"/>
                  <a:pt x="6499" y="813435"/>
                </a:cubicBezTo>
                <a:cubicBezTo>
                  <a:pt x="286534" y="686753"/>
                  <a:pt x="855177" y="1038225"/>
                  <a:pt x="956141" y="8573"/>
                </a:cubicBezTo>
                <a:cubicBezTo>
                  <a:pt x="956141" y="5715"/>
                  <a:pt x="957094" y="2858"/>
                  <a:pt x="957094" y="0"/>
                </a:cubicBezTo>
                <a:cubicBezTo>
                  <a:pt x="246529" y="115253"/>
                  <a:pt x="-48746" y="159068"/>
                  <a:pt x="6499" y="811530"/>
                </a:cubicBezTo>
                <a:close/>
              </a:path>
            </a:pathLst>
          </a:custGeom>
          <a:solidFill>
            <a:srgbClr val="44B986"/>
          </a:solidFill>
          <a:ln w="2857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>
              <a:defRPr/>
            </a:pPr>
            <a:endParaRPr lang="en-GB" kern="0">
              <a:solidFill>
                <a:prstClr val="black"/>
              </a:solidFill>
              <a:latin typeface="Montserrat SemiBold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A5245269-506C-F6A1-8F52-EECD1BE173F6}"/>
              </a:ext>
            </a:extLst>
          </p:cNvPr>
          <p:cNvSpPr/>
          <p:nvPr/>
        </p:nvSpPr>
        <p:spPr>
          <a:xfrm rot="7530860" flipH="1">
            <a:off x="7767809" y="4068438"/>
            <a:ext cx="781556" cy="664323"/>
          </a:xfrm>
          <a:custGeom>
            <a:avLst/>
            <a:gdLst>
              <a:gd name="connsiteX0" fmla="*/ 6499 w 952500"/>
              <a:gd name="connsiteY0" fmla="*/ 811530 h 809625"/>
              <a:gd name="connsiteX1" fmla="*/ 6499 w 952500"/>
              <a:gd name="connsiteY1" fmla="*/ 813435 h 809625"/>
              <a:gd name="connsiteX2" fmla="*/ 956141 w 952500"/>
              <a:gd name="connsiteY2" fmla="*/ 8573 h 809625"/>
              <a:gd name="connsiteX3" fmla="*/ 957094 w 952500"/>
              <a:gd name="connsiteY3" fmla="*/ 0 h 809625"/>
              <a:gd name="connsiteX4" fmla="*/ 6499 w 952500"/>
              <a:gd name="connsiteY4" fmla="*/ 811530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0" h="809625">
                <a:moveTo>
                  <a:pt x="6499" y="811530"/>
                </a:moveTo>
                <a:cubicBezTo>
                  <a:pt x="6499" y="812483"/>
                  <a:pt x="6499" y="813435"/>
                  <a:pt x="6499" y="813435"/>
                </a:cubicBezTo>
                <a:cubicBezTo>
                  <a:pt x="286534" y="686753"/>
                  <a:pt x="855177" y="1038225"/>
                  <a:pt x="956141" y="8573"/>
                </a:cubicBezTo>
                <a:cubicBezTo>
                  <a:pt x="956141" y="5715"/>
                  <a:pt x="957094" y="2858"/>
                  <a:pt x="957094" y="0"/>
                </a:cubicBezTo>
                <a:cubicBezTo>
                  <a:pt x="246529" y="115253"/>
                  <a:pt x="-48746" y="159068"/>
                  <a:pt x="6499" y="811530"/>
                </a:cubicBezTo>
                <a:close/>
              </a:path>
            </a:pathLst>
          </a:custGeom>
          <a:solidFill>
            <a:srgbClr val="44B986"/>
          </a:solidFill>
          <a:ln w="2857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>
              <a:defRPr/>
            </a:pPr>
            <a:endParaRPr lang="en-GB" kern="0">
              <a:solidFill>
                <a:prstClr val="black"/>
              </a:solidFill>
              <a:latin typeface="Montserrat SemiBold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C956E-9EF2-9215-5347-4A2F188528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570" y="539370"/>
            <a:ext cx="7574498" cy="885173"/>
          </a:xfrm>
        </p:spPr>
        <p:txBody>
          <a:bodyPr/>
          <a:lstStyle/>
          <a:p>
            <a:r>
              <a:rPr lang="en-US" sz="2400" dirty="0">
                <a:solidFill>
                  <a:srgbClr val="592C82"/>
                </a:solidFill>
              </a:rPr>
              <a:t>Transit Unplugged continues to grow</a:t>
            </a:r>
          </a:p>
          <a:p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052EF71-EE15-040D-DACF-1969331DCFA2}"/>
              </a:ext>
            </a:extLst>
          </p:cNvPr>
          <p:cNvGrpSpPr/>
          <p:nvPr/>
        </p:nvGrpSpPr>
        <p:grpSpPr>
          <a:xfrm>
            <a:off x="1217666" y="3669082"/>
            <a:ext cx="3262039" cy="1670805"/>
            <a:chOff x="1129648" y="3705383"/>
            <a:chExt cx="3262039" cy="1670805"/>
          </a:xfrm>
        </p:grpSpPr>
        <p:sp>
          <p:nvSpPr>
            <p:cNvPr id="77" name="Freeform: Shape 8">
              <a:extLst>
                <a:ext uri="{FF2B5EF4-FFF2-40B4-BE49-F238E27FC236}">
                  <a16:creationId xmlns:a16="http://schemas.microsoft.com/office/drawing/2014/main" id="{8ED2BA3D-A2D1-98BF-7390-BF56E07574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889" y="3705383"/>
              <a:ext cx="1665798" cy="1670805"/>
            </a:xfrm>
            <a:prstGeom prst="ellipse">
              <a:avLst/>
            </a:prstGeom>
            <a:solidFill>
              <a:srgbClr val="592C82"/>
            </a:solidFill>
            <a:ln>
              <a:noFill/>
            </a:ln>
          </p:spPr>
          <p:txBody>
            <a:bodyPr tIns="91439" bIns="91439" anchor="ctr"/>
            <a:lstStyle/>
            <a:p>
              <a:pPr defTabSz="18288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ker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pic>
          <p:nvPicPr>
            <p:cNvPr id="92" name="Graphic 91">
              <a:extLst>
                <a:ext uri="{FF2B5EF4-FFF2-40B4-BE49-F238E27FC236}">
                  <a16:creationId xmlns:a16="http://schemas.microsoft.com/office/drawing/2014/main" id="{4C0A6934-CC45-B7C9-0DA0-F767D2005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6106" t="16114" r="23366" b="21335"/>
            <a:stretch/>
          </p:blipFill>
          <p:spPr>
            <a:xfrm>
              <a:off x="3193174" y="4056569"/>
              <a:ext cx="731520" cy="1111394"/>
            </a:xfrm>
            <a:prstGeom prst="rect">
              <a:avLst/>
            </a:prstGeom>
          </p:spPr>
        </p:pic>
        <p:sp>
          <p:nvSpPr>
            <p:cNvPr id="93" name="Freeform 12">
              <a:extLst>
                <a:ext uri="{FF2B5EF4-FFF2-40B4-BE49-F238E27FC236}">
                  <a16:creationId xmlns:a16="http://schemas.microsoft.com/office/drawing/2014/main" id="{A3C1C53D-D043-EBD5-3049-87A24083FA51}"/>
                </a:ext>
              </a:extLst>
            </p:cNvPr>
            <p:cNvSpPr/>
            <p:nvPr/>
          </p:nvSpPr>
          <p:spPr>
            <a:xfrm>
              <a:off x="1129648" y="4248203"/>
              <a:ext cx="1800000" cy="720000"/>
            </a:xfrm>
            <a:custGeom>
              <a:avLst/>
              <a:gdLst>
                <a:gd name="connsiteX0" fmla="*/ 0 w 1800000"/>
                <a:gd name="connsiteY0" fmla="*/ 0 h 720000"/>
                <a:gd name="connsiteX1" fmla="*/ 1800000 w 1800000"/>
                <a:gd name="connsiteY1" fmla="*/ 0 h 720000"/>
                <a:gd name="connsiteX2" fmla="*/ 1800000 w 1800000"/>
                <a:gd name="connsiteY2" fmla="*/ 720000 h 720000"/>
                <a:gd name="connsiteX3" fmla="*/ 0 w 1800000"/>
                <a:gd name="connsiteY3" fmla="*/ 720000 h 720000"/>
                <a:gd name="connsiteX4" fmla="*/ 0 w 1800000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720000">
                  <a:moveTo>
                    <a:pt x="0" y="0"/>
                  </a:moveTo>
                  <a:lnTo>
                    <a:pt x="1800000" y="0"/>
                  </a:lnTo>
                  <a:lnTo>
                    <a:pt x="1800000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cap="all"/>
              </a:pPr>
              <a:r>
                <a:rPr lang="en-US" sz="2400" b="1">
                  <a:solidFill>
                    <a:srgbClr val="592C82"/>
                  </a:solidFill>
                  <a:latin typeface="Trebuchet MS" panose="020B0703020202090204" pitchFamily="34" charset="0"/>
                </a:rPr>
                <a:t>Podcast</a:t>
              </a:r>
              <a:r>
                <a:rPr lang="en-US" b="1">
                  <a:solidFill>
                    <a:srgbClr val="592C82"/>
                  </a:solidFill>
                  <a:latin typeface="Trebuchet MS" panose="020B0703020202090204" pitchFamily="34" charset="0"/>
                </a:rPr>
                <a:t> 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FB067D4-78FF-B610-12D6-90F4B9576B60}"/>
              </a:ext>
            </a:extLst>
          </p:cNvPr>
          <p:cNvGrpSpPr/>
          <p:nvPr/>
        </p:nvGrpSpPr>
        <p:grpSpPr>
          <a:xfrm>
            <a:off x="1924023" y="2104368"/>
            <a:ext cx="3338248" cy="1670805"/>
            <a:chOff x="1922435" y="2104367"/>
            <a:chExt cx="3338248" cy="1670805"/>
          </a:xfrm>
        </p:grpSpPr>
        <p:sp>
          <p:nvSpPr>
            <p:cNvPr id="78" name="Freeform: Shape 50">
              <a:extLst>
                <a:ext uri="{FF2B5EF4-FFF2-40B4-BE49-F238E27FC236}">
                  <a16:creationId xmlns:a16="http://schemas.microsoft.com/office/drawing/2014/main" id="{CE45B70A-FD71-4618-50D1-A1222A2B6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4886" y="2104367"/>
              <a:ext cx="1665797" cy="1670805"/>
            </a:xfrm>
            <a:prstGeom prst="ellipse">
              <a:avLst/>
            </a:prstGeom>
            <a:solidFill>
              <a:srgbClr val="FC5000"/>
            </a:solidFill>
            <a:ln>
              <a:noFill/>
            </a:ln>
          </p:spPr>
          <p:txBody>
            <a:bodyPr tIns="91439" bIns="91439" anchor="ctr"/>
            <a:lstStyle/>
            <a:p>
              <a:pPr defTabSz="18288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ker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sp>
          <p:nvSpPr>
            <p:cNvPr id="96" name="Freeform 15">
              <a:extLst>
                <a:ext uri="{FF2B5EF4-FFF2-40B4-BE49-F238E27FC236}">
                  <a16:creationId xmlns:a16="http://schemas.microsoft.com/office/drawing/2014/main" id="{83E0A8D2-9682-1F25-A29C-1919077B240E}"/>
                </a:ext>
              </a:extLst>
            </p:cNvPr>
            <p:cNvSpPr/>
            <p:nvPr/>
          </p:nvSpPr>
          <p:spPr>
            <a:xfrm>
              <a:off x="1922435" y="2423118"/>
              <a:ext cx="1800000" cy="720000"/>
            </a:xfrm>
            <a:custGeom>
              <a:avLst/>
              <a:gdLst>
                <a:gd name="connsiteX0" fmla="*/ 0 w 1800000"/>
                <a:gd name="connsiteY0" fmla="*/ 0 h 720000"/>
                <a:gd name="connsiteX1" fmla="*/ 1800000 w 1800000"/>
                <a:gd name="connsiteY1" fmla="*/ 0 h 720000"/>
                <a:gd name="connsiteX2" fmla="*/ 1800000 w 1800000"/>
                <a:gd name="connsiteY2" fmla="*/ 720000 h 720000"/>
                <a:gd name="connsiteX3" fmla="*/ 0 w 1800000"/>
                <a:gd name="connsiteY3" fmla="*/ 720000 h 720000"/>
                <a:gd name="connsiteX4" fmla="*/ 0 w 1800000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720000">
                  <a:moveTo>
                    <a:pt x="0" y="0"/>
                  </a:moveTo>
                  <a:lnTo>
                    <a:pt x="1800000" y="0"/>
                  </a:lnTo>
                  <a:lnTo>
                    <a:pt x="1800000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cap="all"/>
              </a:pPr>
              <a:r>
                <a:rPr lang="en-US" sz="2400" b="1">
                  <a:solidFill>
                    <a:srgbClr val="FC5000"/>
                  </a:solidFill>
                  <a:latin typeface="Trebuchet MS" panose="020B0703020202090204" pitchFamily="34" charset="0"/>
                </a:rPr>
                <a:t>TV Show</a:t>
              </a:r>
            </a:p>
          </p:txBody>
        </p:sp>
        <p:pic>
          <p:nvPicPr>
            <p:cNvPr id="97" name="Graphic 96">
              <a:extLst>
                <a:ext uri="{FF2B5EF4-FFF2-40B4-BE49-F238E27FC236}">
                  <a16:creationId xmlns:a16="http://schemas.microsoft.com/office/drawing/2014/main" id="{21932A22-204A-E02C-F356-00CF2330D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8858" b="21626"/>
            <a:stretch/>
          </p:blipFill>
          <p:spPr>
            <a:xfrm>
              <a:off x="3784201" y="2344448"/>
              <a:ext cx="1271234" cy="1084552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A6E3F58-B616-5B9B-8814-2119B62A9A2E}"/>
              </a:ext>
            </a:extLst>
          </p:cNvPr>
          <p:cNvGrpSpPr/>
          <p:nvPr/>
        </p:nvGrpSpPr>
        <p:grpSpPr>
          <a:xfrm>
            <a:off x="7460226" y="4082714"/>
            <a:ext cx="3901671" cy="1670805"/>
            <a:chOff x="7164909" y="4253926"/>
            <a:chExt cx="3901671" cy="1670805"/>
          </a:xfrm>
        </p:grpSpPr>
        <p:sp>
          <p:nvSpPr>
            <p:cNvPr id="82" name="Freeform: Shape 54">
              <a:extLst>
                <a:ext uri="{FF2B5EF4-FFF2-40B4-BE49-F238E27FC236}">
                  <a16:creationId xmlns:a16="http://schemas.microsoft.com/office/drawing/2014/main" id="{D6C7764E-DF50-F5B7-6DC1-7CE3F39065AA}"/>
                </a:ext>
              </a:extLst>
            </p:cNvPr>
            <p:cNvSpPr/>
            <p:nvPr/>
          </p:nvSpPr>
          <p:spPr>
            <a:xfrm>
              <a:off x="7164909" y="4253926"/>
              <a:ext cx="1664795" cy="1670805"/>
            </a:xfrm>
            <a:prstGeom prst="ellipse">
              <a:avLst/>
            </a:prstGeom>
            <a:solidFill>
              <a:srgbClr val="10CFC9"/>
            </a:solidFill>
            <a:ln w="12700">
              <a:miter lim="400000"/>
            </a:ln>
          </p:spPr>
          <p:txBody>
            <a:bodyPr tIns="91439" bIns="91439" anchor="ctr"/>
            <a:lstStyle/>
            <a:p>
              <a:pPr defTabSz="18288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ker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sp>
          <p:nvSpPr>
            <p:cNvPr id="98" name="Freeform 21">
              <a:extLst>
                <a:ext uri="{FF2B5EF4-FFF2-40B4-BE49-F238E27FC236}">
                  <a16:creationId xmlns:a16="http://schemas.microsoft.com/office/drawing/2014/main" id="{8F48B462-2642-2F29-63E8-32053FBAE005}"/>
                </a:ext>
              </a:extLst>
            </p:cNvPr>
            <p:cNvSpPr/>
            <p:nvPr/>
          </p:nvSpPr>
          <p:spPr>
            <a:xfrm>
              <a:off x="8944354" y="4771981"/>
              <a:ext cx="2122226" cy="720000"/>
            </a:xfrm>
            <a:custGeom>
              <a:avLst/>
              <a:gdLst>
                <a:gd name="connsiteX0" fmla="*/ 0 w 1800000"/>
                <a:gd name="connsiteY0" fmla="*/ 0 h 720000"/>
                <a:gd name="connsiteX1" fmla="*/ 1800000 w 1800000"/>
                <a:gd name="connsiteY1" fmla="*/ 0 h 720000"/>
                <a:gd name="connsiteX2" fmla="*/ 1800000 w 1800000"/>
                <a:gd name="connsiteY2" fmla="*/ 720000 h 720000"/>
                <a:gd name="connsiteX3" fmla="*/ 0 w 1800000"/>
                <a:gd name="connsiteY3" fmla="*/ 720000 h 720000"/>
                <a:gd name="connsiteX4" fmla="*/ 0 w 1800000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720000">
                  <a:moveTo>
                    <a:pt x="0" y="0"/>
                  </a:moveTo>
                  <a:lnTo>
                    <a:pt x="1800000" y="0"/>
                  </a:lnTo>
                  <a:lnTo>
                    <a:pt x="1800000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cap="all"/>
              </a:pPr>
              <a:r>
                <a:rPr lang="en-US" sz="2400" b="1">
                  <a:solidFill>
                    <a:srgbClr val="10CFC9"/>
                  </a:solidFill>
                  <a:latin typeface="Trebuchet MS" panose="020B0703020202090204" pitchFamily="34" charset="0"/>
                </a:rPr>
                <a:t>Weekly News Minute</a:t>
              </a:r>
            </a:p>
          </p:txBody>
        </p:sp>
        <p:pic>
          <p:nvPicPr>
            <p:cNvPr id="99" name="Graphic 98">
              <a:extLst>
                <a:ext uri="{FF2B5EF4-FFF2-40B4-BE49-F238E27FC236}">
                  <a16:creationId xmlns:a16="http://schemas.microsoft.com/office/drawing/2014/main" id="{1C1F6F79-07A3-1526-DB64-057E83587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-5295" b="25689"/>
            <a:stretch/>
          </p:blipFill>
          <p:spPr>
            <a:xfrm>
              <a:off x="7432143" y="4486707"/>
              <a:ext cx="1259845" cy="1111394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4620AC2-E37E-1560-D4E5-650111063967}"/>
              </a:ext>
            </a:extLst>
          </p:cNvPr>
          <p:cNvGrpSpPr/>
          <p:nvPr/>
        </p:nvGrpSpPr>
        <p:grpSpPr>
          <a:xfrm>
            <a:off x="6719397" y="2544964"/>
            <a:ext cx="3855036" cy="1670805"/>
            <a:chOff x="6766381" y="2483236"/>
            <a:chExt cx="3855036" cy="1670805"/>
          </a:xfrm>
        </p:grpSpPr>
        <p:sp>
          <p:nvSpPr>
            <p:cNvPr id="81" name="Freeform: Shape 53">
              <a:extLst>
                <a:ext uri="{FF2B5EF4-FFF2-40B4-BE49-F238E27FC236}">
                  <a16:creationId xmlns:a16="http://schemas.microsoft.com/office/drawing/2014/main" id="{8B154097-9624-4384-F836-D306DDC10E8F}"/>
                </a:ext>
              </a:extLst>
            </p:cNvPr>
            <p:cNvSpPr/>
            <p:nvPr/>
          </p:nvSpPr>
          <p:spPr>
            <a:xfrm>
              <a:off x="6766381" y="2483236"/>
              <a:ext cx="1664795" cy="1670805"/>
            </a:xfrm>
            <a:prstGeom prst="ellipse">
              <a:avLst/>
            </a:prstGeom>
            <a:solidFill>
              <a:srgbClr val="FF2F92"/>
            </a:solidFill>
            <a:ln w="12700">
              <a:miter lim="400000"/>
            </a:ln>
          </p:spPr>
          <p:txBody>
            <a:bodyPr tIns="91439" bIns="91439" anchor="ctr"/>
            <a:lstStyle/>
            <a:p>
              <a:pPr defTabSz="18288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ker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sp>
          <p:nvSpPr>
            <p:cNvPr id="100" name="Freeform 18">
              <a:extLst>
                <a:ext uri="{FF2B5EF4-FFF2-40B4-BE49-F238E27FC236}">
                  <a16:creationId xmlns:a16="http://schemas.microsoft.com/office/drawing/2014/main" id="{E4EDE3FF-176F-8AC8-C99D-1959A648E4EE}"/>
                </a:ext>
              </a:extLst>
            </p:cNvPr>
            <p:cNvSpPr/>
            <p:nvPr/>
          </p:nvSpPr>
          <p:spPr>
            <a:xfrm>
              <a:off x="8490025" y="2773548"/>
              <a:ext cx="2131392" cy="720000"/>
            </a:xfrm>
            <a:custGeom>
              <a:avLst/>
              <a:gdLst>
                <a:gd name="connsiteX0" fmla="*/ 0 w 1800000"/>
                <a:gd name="connsiteY0" fmla="*/ 0 h 720000"/>
                <a:gd name="connsiteX1" fmla="*/ 1800000 w 1800000"/>
                <a:gd name="connsiteY1" fmla="*/ 0 h 720000"/>
                <a:gd name="connsiteX2" fmla="*/ 1800000 w 1800000"/>
                <a:gd name="connsiteY2" fmla="*/ 720000 h 720000"/>
                <a:gd name="connsiteX3" fmla="*/ 0 w 1800000"/>
                <a:gd name="connsiteY3" fmla="*/ 720000 h 720000"/>
                <a:gd name="connsiteX4" fmla="*/ 0 w 1800000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720000">
                  <a:moveTo>
                    <a:pt x="0" y="0"/>
                  </a:moveTo>
                  <a:lnTo>
                    <a:pt x="1800000" y="0"/>
                  </a:lnTo>
                  <a:lnTo>
                    <a:pt x="1800000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cap="all"/>
              </a:pPr>
              <a:r>
                <a:rPr lang="en-US" sz="2400" b="1">
                  <a:solidFill>
                    <a:srgbClr val="FF2F92"/>
                  </a:solidFill>
                  <a:latin typeface="Trebuchet MS" panose="020B0703020202090204" pitchFamily="34" charset="0"/>
                </a:rPr>
                <a:t>LIVE CEO Roundtable</a:t>
              </a:r>
            </a:p>
          </p:txBody>
        </p:sp>
        <p:pic>
          <p:nvPicPr>
            <p:cNvPr id="101" name="Graphic 100">
              <a:extLst>
                <a:ext uri="{FF2B5EF4-FFF2-40B4-BE49-F238E27FC236}">
                  <a16:creationId xmlns:a16="http://schemas.microsoft.com/office/drawing/2014/main" id="{0A5EAA7D-0F05-ED6C-6203-5FBCCCA0F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19968"/>
            <a:stretch/>
          </p:blipFill>
          <p:spPr>
            <a:xfrm>
              <a:off x="7026995" y="2685972"/>
              <a:ext cx="1178575" cy="1157604"/>
            </a:xfrm>
            <a:prstGeom prst="rect">
              <a:avLst/>
            </a:prstGeom>
          </p:spPr>
        </p:pic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195B668-086E-F66A-B9CD-EE0441409587}"/>
              </a:ext>
            </a:extLst>
          </p:cNvPr>
          <p:cNvGrpSpPr/>
          <p:nvPr/>
        </p:nvGrpSpPr>
        <p:grpSpPr>
          <a:xfrm>
            <a:off x="5456241" y="1321711"/>
            <a:ext cx="3966208" cy="1670805"/>
            <a:chOff x="5454653" y="1321710"/>
            <a:chExt cx="3966208" cy="1670805"/>
          </a:xfrm>
        </p:grpSpPr>
        <p:sp>
          <p:nvSpPr>
            <p:cNvPr id="79" name="Freeform: Shape 51">
              <a:extLst>
                <a:ext uri="{FF2B5EF4-FFF2-40B4-BE49-F238E27FC236}">
                  <a16:creationId xmlns:a16="http://schemas.microsoft.com/office/drawing/2014/main" id="{C8D8C507-4A61-8A5E-9EFA-ED06C664FC89}"/>
                </a:ext>
              </a:extLst>
            </p:cNvPr>
            <p:cNvSpPr/>
            <p:nvPr/>
          </p:nvSpPr>
          <p:spPr>
            <a:xfrm>
              <a:off x="5454653" y="1321710"/>
              <a:ext cx="1664795" cy="1670805"/>
            </a:xfrm>
            <a:prstGeom prst="ellipse">
              <a:avLst/>
            </a:prstGeom>
            <a:solidFill>
              <a:srgbClr val="44546A"/>
            </a:solidFill>
            <a:ln w="12700">
              <a:miter lim="400000"/>
            </a:ln>
          </p:spPr>
          <p:txBody>
            <a:bodyPr tIns="91439" bIns="91439" anchor="ctr"/>
            <a:lstStyle/>
            <a:p>
              <a:pPr defTabSz="18288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ker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sp>
          <p:nvSpPr>
            <p:cNvPr id="102" name="Freeform 24">
              <a:extLst>
                <a:ext uri="{FF2B5EF4-FFF2-40B4-BE49-F238E27FC236}">
                  <a16:creationId xmlns:a16="http://schemas.microsoft.com/office/drawing/2014/main" id="{5DAA58F7-11E1-318D-4C05-46ED942F2242}"/>
                </a:ext>
              </a:extLst>
            </p:cNvPr>
            <p:cNvSpPr/>
            <p:nvPr/>
          </p:nvSpPr>
          <p:spPr>
            <a:xfrm>
              <a:off x="7119448" y="1631538"/>
              <a:ext cx="2301413" cy="720000"/>
            </a:xfrm>
            <a:custGeom>
              <a:avLst/>
              <a:gdLst>
                <a:gd name="connsiteX0" fmla="*/ 0 w 1800000"/>
                <a:gd name="connsiteY0" fmla="*/ 0 h 720000"/>
                <a:gd name="connsiteX1" fmla="*/ 1800000 w 1800000"/>
                <a:gd name="connsiteY1" fmla="*/ 0 h 720000"/>
                <a:gd name="connsiteX2" fmla="*/ 1800000 w 1800000"/>
                <a:gd name="connsiteY2" fmla="*/ 720000 h 720000"/>
                <a:gd name="connsiteX3" fmla="*/ 0 w 1800000"/>
                <a:gd name="connsiteY3" fmla="*/ 720000 h 720000"/>
                <a:gd name="connsiteX4" fmla="*/ 0 w 1800000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720000">
                  <a:moveTo>
                    <a:pt x="0" y="0"/>
                  </a:moveTo>
                  <a:lnTo>
                    <a:pt x="1800000" y="0"/>
                  </a:lnTo>
                  <a:lnTo>
                    <a:pt x="1800000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cap="all"/>
              </a:pPr>
              <a:r>
                <a:rPr lang="en-US" sz="2400" b="1">
                  <a:solidFill>
                    <a:srgbClr val="44546A"/>
                  </a:solidFill>
                  <a:latin typeface="Trebuchet MS" panose="020B0703020202090204" pitchFamily="34" charset="0"/>
                </a:rPr>
                <a:t>Newsletter</a:t>
              </a:r>
            </a:p>
          </p:txBody>
        </p:sp>
        <p:pic>
          <p:nvPicPr>
            <p:cNvPr id="103" name="Graphic 102">
              <a:extLst>
                <a:ext uri="{FF2B5EF4-FFF2-40B4-BE49-F238E27FC236}">
                  <a16:creationId xmlns:a16="http://schemas.microsoft.com/office/drawing/2014/main" id="{7470A095-54F2-284C-8C85-E35D25102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r="6987" b="23996"/>
            <a:stretch/>
          </p:blipFill>
          <p:spPr>
            <a:xfrm>
              <a:off x="5700307" y="1456423"/>
              <a:ext cx="1087705" cy="1090792"/>
            </a:xfrm>
            <a:prstGeom prst="rect">
              <a:avLst/>
            </a:prstGeom>
          </p:spPr>
        </p:pic>
      </p:grpSp>
      <p:sp>
        <p:nvSpPr>
          <p:cNvPr id="116" name="Rectangle 22">
            <a:extLst>
              <a:ext uri="{FF2B5EF4-FFF2-40B4-BE49-F238E27FC236}">
                <a16:creationId xmlns:a16="http://schemas.microsoft.com/office/drawing/2014/main" id="{F0DAEC91-D339-2DD2-4679-C2E7C08510AB}"/>
              </a:ext>
            </a:extLst>
          </p:cNvPr>
          <p:cNvSpPr/>
          <p:nvPr/>
        </p:nvSpPr>
        <p:spPr>
          <a:xfrm>
            <a:off x="3590404" y="6174623"/>
            <a:ext cx="5649266" cy="740185"/>
          </a:xfrm>
          <a:custGeom>
            <a:avLst/>
            <a:gdLst>
              <a:gd name="connsiteX0" fmla="*/ 0 w 19477038"/>
              <a:gd name="connsiteY0" fmla="*/ 0 h 866426"/>
              <a:gd name="connsiteX1" fmla="*/ 19477038 w 19477038"/>
              <a:gd name="connsiteY1" fmla="*/ 0 h 866426"/>
              <a:gd name="connsiteX2" fmla="*/ 19477038 w 19477038"/>
              <a:gd name="connsiteY2" fmla="*/ 866426 h 866426"/>
              <a:gd name="connsiteX3" fmla="*/ 0 w 19477038"/>
              <a:gd name="connsiteY3" fmla="*/ 866426 h 866426"/>
              <a:gd name="connsiteX4" fmla="*/ 0 w 19477038"/>
              <a:gd name="connsiteY4" fmla="*/ 0 h 866426"/>
              <a:gd name="connsiteX0" fmla="*/ 0 w 19477038"/>
              <a:gd name="connsiteY0" fmla="*/ 527221 h 1393647"/>
              <a:gd name="connsiteX1" fmla="*/ 19477038 w 19477038"/>
              <a:gd name="connsiteY1" fmla="*/ 527221 h 1393647"/>
              <a:gd name="connsiteX2" fmla="*/ 19477038 w 19477038"/>
              <a:gd name="connsiteY2" fmla="*/ 1393647 h 1393647"/>
              <a:gd name="connsiteX3" fmla="*/ 0 w 19477038"/>
              <a:gd name="connsiteY3" fmla="*/ 1393647 h 1393647"/>
              <a:gd name="connsiteX4" fmla="*/ 0 w 19477038"/>
              <a:gd name="connsiteY4" fmla="*/ 527221 h 1393647"/>
              <a:gd name="connsiteX0" fmla="*/ 0 w 19477038"/>
              <a:gd name="connsiteY0" fmla="*/ 500816 h 1367242"/>
              <a:gd name="connsiteX1" fmla="*/ 19477038 w 19477038"/>
              <a:gd name="connsiteY1" fmla="*/ 500816 h 1367242"/>
              <a:gd name="connsiteX2" fmla="*/ 19477038 w 19477038"/>
              <a:gd name="connsiteY2" fmla="*/ 1367242 h 1367242"/>
              <a:gd name="connsiteX3" fmla="*/ 0 w 19477038"/>
              <a:gd name="connsiteY3" fmla="*/ 1367242 h 1367242"/>
              <a:gd name="connsiteX4" fmla="*/ 0 w 19477038"/>
              <a:gd name="connsiteY4" fmla="*/ 500816 h 1367242"/>
              <a:gd name="connsiteX0" fmla="*/ 0 w 19477038"/>
              <a:gd name="connsiteY0" fmla="*/ 467933 h 1334359"/>
              <a:gd name="connsiteX1" fmla="*/ 19477038 w 19477038"/>
              <a:gd name="connsiteY1" fmla="*/ 467933 h 1334359"/>
              <a:gd name="connsiteX2" fmla="*/ 19477038 w 19477038"/>
              <a:gd name="connsiteY2" fmla="*/ 1334359 h 1334359"/>
              <a:gd name="connsiteX3" fmla="*/ 0 w 19477038"/>
              <a:gd name="connsiteY3" fmla="*/ 1334359 h 1334359"/>
              <a:gd name="connsiteX4" fmla="*/ 0 w 19477038"/>
              <a:gd name="connsiteY4" fmla="*/ 467933 h 1334359"/>
              <a:gd name="connsiteX0" fmla="*/ 0 w 19477038"/>
              <a:gd name="connsiteY0" fmla="*/ 2913345 h 3779771"/>
              <a:gd name="connsiteX1" fmla="*/ 19477038 w 19477038"/>
              <a:gd name="connsiteY1" fmla="*/ 2913345 h 3779771"/>
              <a:gd name="connsiteX2" fmla="*/ 19477038 w 19477038"/>
              <a:gd name="connsiteY2" fmla="*/ 3779771 h 3779771"/>
              <a:gd name="connsiteX3" fmla="*/ 0 w 19477038"/>
              <a:gd name="connsiteY3" fmla="*/ 3779771 h 3779771"/>
              <a:gd name="connsiteX4" fmla="*/ 0 w 19477038"/>
              <a:gd name="connsiteY4" fmla="*/ 2913345 h 3779771"/>
              <a:gd name="connsiteX0" fmla="*/ 0 w 19477038"/>
              <a:gd name="connsiteY0" fmla="*/ 4149490 h 5015916"/>
              <a:gd name="connsiteX1" fmla="*/ 19477038 w 19477038"/>
              <a:gd name="connsiteY1" fmla="*/ 4149490 h 5015916"/>
              <a:gd name="connsiteX2" fmla="*/ 19477038 w 19477038"/>
              <a:gd name="connsiteY2" fmla="*/ 5015916 h 5015916"/>
              <a:gd name="connsiteX3" fmla="*/ 0 w 19477038"/>
              <a:gd name="connsiteY3" fmla="*/ 5015916 h 5015916"/>
              <a:gd name="connsiteX4" fmla="*/ 0 w 19477038"/>
              <a:gd name="connsiteY4" fmla="*/ 4149490 h 5015916"/>
              <a:gd name="connsiteX0" fmla="*/ 0 w 19477038"/>
              <a:gd name="connsiteY0" fmla="*/ 22604044 h 23470470"/>
              <a:gd name="connsiteX1" fmla="*/ 19477038 w 19477038"/>
              <a:gd name="connsiteY1" fmla="*/ 22604044 h 23470470"/>
              <a:gd name="connsiteX2" fmla="*/ 19477038 w 19477038"/>
              <a:gd name="connsiteY2" fmla="*/ 23470470 h 23470470"/>
              <a:gd name="connsiteX3" fmla="*/ 0 w 19477038"/>
              <a:gd name="connsiteY3" fmla="*/ 23470470 h 23470470"/>
              <a:gd name="connsiteX4" fmla="*/ 0 w 19477038"/>
              <a:gd name="connsiteY4" fmla="*/ 22604044 h 23470470"/>
              <a:gd name="connsiteX0" fmla="*/ 0 w 19477038"/>
              <a:gd name="connsiteY0" fmla="*/ 22255053 h 23121479"/>
              <a:gd name="connsiteX1" fmla="*/ 19477038 w 19477038"/>
              <a:gd name="connsiteY1" fmla="*/ 22255053 h 23121479"/>
              <a:gd name="connsiteX2" fmla="*/ 19477038 w 19477038"/>
              <a:gd name="connsiteY2" fmla="*/ 23121479 h 23121479"/>
              <a:gd name="connsiteX3" fmla="*/ 0 w 19477038"/>
              <a:gd name="connsiteY3" fmla="*/ 23121479 h 23121479"/>
              <a:gd name="connsiteX4" fmla="*/ 0 w 19477038"/>
              <a:gd name="connsiteY4" fmla="*/ 22255053 h 23121479"/>
              <a:gd name="connsiteX0" fmla="*/ 0 w 19477038"/>
              <a:gd name="connsiteY0" fmla="*/ 17364648 h 18231074"/>
              <a:gd name="connsiteX1" fmla="*/ 19477038 w 19477038"/>
              <a:gd name="connsiteY1" fmla="*/ 17364648 h 18231074"/>
              <a:gd name="connsiteX2" fmla="*/ 19477038 w 19477038"/>
              <a:gd name="connsiteY2" fmla="*/ 18231074 h 18231074"/>
              <a:gd name="connsiteX3" fmla="*/ 0 w 19477038"/>
              <a:gd name="connsiteY3" fmla="*/ 18231074 h 18231074"/>
              <a:gd name="connsiteX4" fmla="*/ 0 w 19477038"/>
              <a:gd name="connsiteY4" fmla="*/ 17364648 h 18231074"/>
              <a:gd name="connsiteX0" fmla="*/ 0 w 19477038"/>
              <a:gd name="connsiteY0" fmla="*/ 20938813 h 21805239"/>
              <a:gd name="connsiteX1" fmla="*/ 9725462 w 19477038"/>
              <a:gd name="connsiteY1" fmla="*/ 0 h 21805239"/>
              <a:gd name="connsiteX2" fmla="*/ 19477038 w 19477038"/>
              <a:gd name="connsiteY2" fmla="*/ 20938813 h 21805239"/>
              <a:gd name="connsiteX3" fmla="*/ 19477038 w 19477038"/>
              <a:gd name="connsiteY3" fmla="*/ 21805239 h 21805239"/>
              <a:gd name="connsiteX4" fmla="*/ 0 w 19477038"/>
              <a:gd name="connsiteY4" fmla="*/ 21805239 h 21805239"/>
              <a:gd name="connsiteX5" fmla="*/ 0 w 19477038"/>
              <a:gd name="connsiteY5" fmla="*/ 20938813 h 21805239"/>
              <a:gd name="connsiteX0" fmla="*/ 0 w 19477038"/>
              <a:gd name="connsiteY0" fmla="*/ 21805239 h 21805239"/>
              <a:gd name="connsiteX1" fmla="*/ 9725462 w 19477038"/>
              <a:gd name="connsiteY1" fmla="*/ 0 h 21805239"/>
              <a:gd name="connsiteX2" fmla="*/ 19477038 w 19477038"/>
              <a:gd name="connsiteY2" fmla="*/ 20938813 h 21805239"/>
              <a:gd name="connsiteX3" fmla="*/ 19477038 w 19477038"/>
              <a:gd name="connsiteY3" fmla="*/ 21805239 h 21805239"/>
              <a:gd name="connsiteX4" fmla="*/ 0 w 19477038"/>
              <a:gd name="connsiteY4" fmla="*/ 21805239 h 21805239"/>
              <a:gd name="connsiteX0" fmla="*/ 0 w 19688508"/>
              <a:gd name="connsiteY0" fmla="*/ 21805239 h 21805239"/>
              <a:gd name="connsiteX1" fmla="*/ 9725462 w 19688508"/>
              <a:gd name="connsiteY1" fmla="*/ 0 h 21805239"/>
              <a:gd name="connsiteX2" fmla="*/ 19477038 w 19688508"/>
              <a:gd name="connsiteY2" fmla="*/ 21805239 h 21805239"/>
              <a:gd name="connsiteX3" fmla="*/ 0 w 19688508"/>
              <a:gd name="connsiteY3" fmla="*/ 21805239 h 21805239"/>
              <a:gd name="connsiteX0" fmla="*/ 0 w 19477038"/>
              <a:gd name="connsiteY0" fmla="*/ 21805239 h 21805239"/>
              <a:gd name="connsiteX1" fmla="*/ 9725462 w 19477038"/>
              <a:gd name="connsiteY1" fmla="*/ 0 h 21805239"/>
              <a:gd name="connsiteX2" fmla="*/ 19477038 w 19477038"/>
              <a:gd name="connsiteY2" fmla="*/ 21805239 h 21805239"/>
              <a:gd name="connsiteX3" fmla="*/ 0 w 19477038"/>
              <a:gd name="connsiteY3" fmla="*/ 21805239 h 21805239"/>
              <a:gd name="connsiteX0" fmla="*/ 0 w 19477038"/>
              <a:gd name="connsiteY0" fmla="*/ 21805239 h 21805239"/>
              <a:gd name="connsiteX1" fmla="*/ 9725462 w 19477038"/>
              <a:gd name="connsiteY1" fmla="*/ 0 h 21805239"/>
              <a:gd name="connsiteX2" fmla="*/ 19477038 w 19477038"/>
              <a:gd name="connsiteY2" fmla="*/ 21805239 h 21805239"/>
              <a:gd name="connsiteX3" fmla="*/ 0 w 19477038"/>
              <a:gd name="connsiteY3" fmla="*/ 21805239 h 21805239"/>
              <a:gd name="connsiteX0" fmla="*/ 0 w 19477038"/>
              <a:gd name="connsiteY0" fmla="*/ 21805239 h 21805239"/>
              <a:gd name="connsiteX1" fmla="*/ 9725462 w 19477038"/>
              <a:gd name="connsiteY1" fmla="*/ 0 h 21805239"/>
              <a:gd name="connsiteX2" fmla="*/ 19477038 w 19477038"/>
              <a:gd name="connsiteY2" fmla="*/ 21805239 h 21805239"/>
              <a:gd name="connsiteX3" fmla="*/ 0 w 19477038"/>
              <a:gd name="connsiteY3" fmla="*/ 21805239 h 21805239"/>
              <a:gd name="connsiteX0" fmla="*/ 0 w 19477038"/>
              <a:gd name="connsiteY0" fmla="*/ 21805239 h 21805239"/>
              <a:gd name="connsiteX1" fmla="*/ 9725462 w 19477038"/>
              <a:gd name="connsiteY1" fmla="*/ 0 h 21805239"/>
              <a:gd name="connsiteX2" fmla="*/ 19477038 w 19477038"/>
              <a:gd name="connsiteY2" fmla="*/ 21805239 h 21805239"/>
              <a:gd name="connsiteX3" fmla="*/ 0 w 19477038"/>
              <a:gd name="connsiteY3" fmla="*/ 21805239 h 21805239"/>
              <a:gd name="connsiteX0" fmla="*/ 0 w 19477038"/>
              <a:gd name="connsiteY0" fmla="*/ 21805239 h 21805239"/>
              <a:gd name="connsiteX1" fmla="*/ 9725462 w 19477038"/>
              <a:gd name="connsiteY1" fmla="*/ 0 h 21805239"/>
              <a:gd name="connsiteX2" fmla="*/ 19477038 w 19477038"/>
              <a:gd name="connsiteY2" fmla="*/ 21805239 h 21805239"/>
              <a:gd name="connsiteX3" fmla="*/ 0 w 19477038"/>
              <a:gd name="connsiteY3" fmla="*/ 21805239 h 21805239"/>
              <a:gd name="connsiteX0" fmla="*/ 0 w 19477038"/>
              <a:gd name="connsiteY0" fmla="*/ 21849238 h 21849238"/>
              <a:gd name="connsiteX1" fmla="*/ 9725462 w 19477038"/>
              <a:gd name="connsiteY1" fmla="*/ 43999 h 21849238"/>
              <a:gd name="connsiteX2" fmla="*/ 19477038 w 19477038"/>
              <a:gd name="connsiteY2" fmla="*/ 21849238 h 21849238"/>
              <a:gd name="connsiteX3" fmla="*/ 0 w 19477038"/>
              <a:gd name="connsiteY3" fmla="*/ 21849238 h 21849238"/>
              <a:gd name="connsiteX0" fmla="*/ 0 w 19477038"/>
              <a:gd name="connsiteY0" fmla="*/ 21849238 h 21849238"/>
              <a:gd name="connsiteX1" fmla="*/ 9725462 w 19477038"/>
              <a:gd name="connsiteY1" fmla="*/ 43999 h 21849238"/>
              <a:gd name="connsiteX2" fmla="*/ 19477038 w 19477038"/>
              <a:gd name="connsiteY2" fmla="*/ 21849238 h 21849238"/>
              <a:gd name="connsiteX3" fmla="*/ 0 w 19477038"/>
              <a:gd name="connsiteY3" fmla="*/ 21849238 h 2184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7038" h="21849238">
                <a:moveTo>
                  <a:pt x="0" y="21849238"/>
                </a:moveTo>
                <a:cubicBezTo>
                  <a:pt x="3034737" y="3017441"/>
                  <a:pt x="7130777" y="-451575"/>
                  <a:pt x="9725462" y="43999"/>
                </a:cubicBezTo>
                <a:cubicBezTo>
                  <a:pt x="12661011" y="-121192"/>
                  <a:pt x="18681976" y="8744069"/>
                  <a:pt x="19477038" y="21849238"/>
                </a:cubicBezTo>
                <a:lnTo>
                  <a:pt x="0" y="21849238"/>
                </a:lnTo>
                <a:close/>
              </a:path>
            </a:pathLst>
          </a:custGeom>
          <a:gradFill>
            <a:gsLst>
              <a:gs pos="0">
                <a:srgbClr val="8338EC">
                  <a:lumMod val="75000"/>
                </a:srgbClr>
              </a:gs>
              <a:gs pos="76000">
                <a:srgbClr val="8338EC"/>
              </a:gs>
            </a:gsLst>
            <a:lin ang="162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id-ID" kern="0">
              <a:solidFill>
                <a:prstClr val="white">
                  <a:lumMod val="50000"/>
                </a:prstClr>
              </a:solidFill>
              <a:latin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46648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EAB97-4D4B-0AF9-6E41-5F7AA551C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0A0126-E461-AF12-2A8A-3CFB67B65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D190C7-A023-FBC0-BF90-27CA3629D7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9188" y="1003754"/>
            <a:ext cx="3138265" cy="31382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51D169-4620-0556-8818-23989AB931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000" y="365000"/>
            <a:ext cx="5159000" cy="26576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07AA4F-3319-26C0-8B1D-F54F03AC4514}"/>
              </a:ext>
            </a:extLst>
          </p:cNvPr>
          <p:cNvSpPr txBox="1"/>
          <p:nvPr/>
        </p:nvSpPr>
        <p:spPr>
          <a:xfrm>
            <a:off x="5376184" y="4114928"/>
            <a:ext cx="3290564" cy="1384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9" b="1" i="1">
                <a:solidFill>
                  <a:schemeClr val="bg1"/>
                </a:solidFill>
                <a:latin typeface="Franklin Gothic Book" panose="020B0503020102020204" pitchFamily="34" charset="0"/>
              </a:rPr>
              <a:t>Trends &amp; insights from transit leaders for transit leaders.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3C937D-A93A-1584-9BD6-1CA394A41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1"/>
          <a:stretch/>
        </p:blipFill>
        <p:spPr>
          <a:xfrm>
            <a:off x="7518031" y="1693834"/>
            <a:ext cx="4672383" cy="51825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82A388-3BA4-A801-BBD7-5ECE6F3ECB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0" y="3407732"/>
            <a:ext cx="2544141" cy="25315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ECFA40-881F-A358-5331-AFC3B63EBE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949" y="6184792"/>
            <a:ext cx="2683104" cy="27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20278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38544E-3BC6-E749-3030-B735A605C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77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fferent colored question marks">
            <a:extLst>
              <a:ext uri="{FF2B5EF4-FFF2-40B4-BE49-F238E27FC236}">
                <a16:creationId xmlns:a16="http://schemas.microsoft.com/office/drawing/2014/main" id="{3DD6D563-F8CF-A77B-021F-C19A9607D0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5EC290-B5D1-62E3-17AE-F2B3291FD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5462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B4C80-B238-0B61-C52F-343AC5985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010275"/>
            <a:ext cx="9144000" cy="7573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1950’s “Hey Day” for Public Transportation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143EC2-F82F-CC24-AA72-5CFF76AD3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" r="1" b="8470"/>
          <a:stretch>
            <a:fillRect/>
          </a:stretch>
        </p:blipFill>
        <p:spPr>
          <a:xfrm>
            <a:off x="877414" y="877413"/>
            <a:ext cx="5218586" cy="3756852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5205C4-21AE-2B8C-1138-B18C989D8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8732"/>
          <a:stretch>
            <a:fillRect/>
          </a:stretch>
        </p:blipFill>
        <p:spPr>
          <a:xfrm>
            <a:off x="6096001" y="877413"/>
            <a:ext cx="5218586" cy="375685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F4C03CF-76AD-2B9F-7EAC-BD21772B9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033402" y="-604469"/>
            <a:ext cx="123362" cy="1043900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459D69-81E2-5DEC-98A2-EF3BBA4EA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718160" y="2080291"/>
            <a:ext cx="123362" cy="5069490"/>
          </a:xfrm>
          <a:prstGeom prst="rect">
            <a:avLst/>
          </a:prstGeom>
          <a:gradFill>
            <a:gsLst>
              <a:gs pos="19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85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E6181D-2B38-9899-3F79-9A4CB2B24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70" y="0"/>
            <a:ext cx="11501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21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20CE451-818C-E63D-258B-234B6C543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5919A5-250E-C7F7-0E0A-03BB956B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3504"/>
            <a:ext cx="4361686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🚋 Public Transit in the 1950s: Community &amp; Rider Perspectives</a:t>
            </a:r>
            <a:b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3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4E01D9-775D-C326-9CD7-53879DE33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7" y="2212848"/>
            <a:ext cx="4361687" cy="409651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🛠️ </a:t>
            </a:r>
            <a:r>
              <a:rPr lang="en-US" sz="1400" b="1" dirty="0"/>
              <a:t>Viewed as essential infrastructure</a:t>
            </a:r>
            <a:r>
              <a:rPr lang="en-US" sz="1400" dirty="0"/>
              <a:t>, not a personal choice—like water or electricity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👔 </a:t>
            </a:r>
            <a:r>
              <a:rPr lang="en-US" sz="1400" b="1" dirty="0"/>
              <a:t>Primarily used for commuting to work and accessing commerce</a:t>
            </a:r>
            <a:r>
              <a:rPr lang="en-US" sz="1400" dirty="0"/>
              <a:t>, especially in cities &amp; profitable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🧾 </a:t>
            </a:r>
            <a:r>
              <a:rPr lang="en-US" sz="1400" b="1" dirty="0"/>
              <a:t>Few rider-focused surveys existed</a:t>
            </a:r>
            <a:r>
              <a:rPr lang="en-US" sz="1400" dirty="0"/>
              <a:t>—data was mostly operational or financial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🚗 </a:t>
            </a:r>
            <a:r>
              <a:rPr lang="en-US" sz="1400" b="1" dirty="0"/>
              <a:t>Car ownership was rising</a:t>
            </a:r>
            <a:r>
              <a:rPr lang="en-US" sz="1400" dirty="0"/>
              <a:t>, shaping public attitudes toward personal convenience and independence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🌆 </a:t>
            </a:r>
            <a:r>
              <a:rPr lang="en-US" sz="1400" b="1" dirty="0"/>
              <a:t>Transit was still heavily used</a:t>
            </a:r>
            <a:r>
              <a:rPr lang="en-US" sz="1400" dirty="0"/>
              <a:t>, but the seeds of suburbanization and car culture were taking hold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📉 </a:t>
            </a:r>
            <a:r>
              <a:rPr lang="en-US" sz="1400" b="1" dirty="0"/>
              <a:t>Public interest in expanding transit declined</a:t>
            </a:r>
            <a:r>
              <a:rPr lang="en-US" sz="1400" dirty="0"/>
              <a:t> as highways and automobiles became the national focus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5" name="Picture Placeholder 4" descr="A sign with text on it&#10;&#10;AI-generated content may be incorrect.">
            <a:extLst>
              <a:ext uri="{FF2B5EF4-FFF2-40B4-BE49-F238E27FC236}">
                <a16:creationId xmlns:a16="http://schemas.microsoft.com/office/drawing/2014/main" id="{625F1806-FE06-97EA-B5D6-B76D81CBC42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831" r="1236"/>
          <a:stretch>
            <a:fillRect/>
          </a:stretch>
        </p:blipFill>
        <p:spPr>
          <a:xfrm>
            <a:off x="5818632" y="-1"/>
            <a:ext cx="637336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05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mpty train">
            <a:extLst>
              <a:ext uri="{FF2B5EF4-FFF2-40B4-BE49-F238E27FC236}">
                <a16:creationId xmlns:a16="http://schemas.microsoft.com/office/drawing/2014/main" id="{54AE1A54-F824-FD99-5824-84C70578DD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21" r="16048" b="-1"/>
          <a:stretch>
            <a:fillRect/>
          </a:stretch>
        </p:blipFill>
        <p:spPr>
          <a:xfrm>
            <a:off x="20" y="10"/>
            <a:ext cx="7390243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C718B9-AAB5-951A-8BA9-6E0F23A46C63}"/>
              </a:ext>
            </a:extLst>
          </p:cNvPr>
          <p:cNvSpPr txBox="1"/>
          <p:nvPr/>
        </p:nvSpPr>
        <p:spPr>
          <a:xfrm>
            <a:off x="8079978" y="2533476"/>
            <a:ext cx="3369234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📉 Key Takeaway: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Public transit usage per capita has dropped by over 80% since the 1950s.</a:t>
            </a:r>
          </a:p>
        </p:txBody>
      </p:sp>
    </p:spTree>
    <p:extLst>
      <p:ext uri="{BB962C8B-B14F-4D97-AF65-F5344CB8AC3E}">
        <p14:creationId xmlns:p14="http://schemas.microsoft.com/office/powerpoint/2010/main" val="1093939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0DA77-E5FE-AD52-E867-7CF1A52B5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6800"/>
              <a:t>Ridership, Ridership, Ridership..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5C5FDC57-5E25-9D9F-0F3C-EE99724D8F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1187580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0593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961259D-605E-E200-FF9F-7C8C71D7C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46CFA-7FCB-FCBC-D53F-64EDB8768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0074"/>
            <a:ext cx="6035040" cy="15299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the 84% Value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89C6925-3D34-0E48-E268-01A1832CF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7" y="2212848"/>
            <a:ext cx="6035041" cy="409651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When most people say they value public transportation, they’re not talking about riding it themselves.</a:t>
            </a:r>
            <a:br>
              <a:rPr lang="en-US" sz="1800" dirty="0"/>
            </a:br>
            <a:r>
              <a:rPr lang="en-US" sz="1800" dirty="0"/>
              <a:t>They’re talking about the </a:t>
            </a:r>
            <a:r>
              <a:rPr lang="en-US" sz="1800" b="1" dirty="0"/>
              <a:t>positive impact transit has on their community</a:t>
            </a:r>
            <a:r>
              <a:rPr lang="en-US" sz="1800" dirty="0"/>
              <a:t>—</a:t>
            </a:r>
            <a:br>
              <a:rPr lang="en-US" sz="1800" dirty="0"/>
            </a:br>
            <a:r>
              <a:rPr lang="en-US" sz="1800" dirty="0"/>
              <a:t>cleaner air, less traffic, economic opportunity, and mobility for everyone.</a:t>
            </a:r>
          </a:p>
          <a:p>
            <a:pPr>
              <a:lnSpc>
                <a:spcPct val="120000"/>
              </a:lnSpc>
            </a:pPr>
            <a:endParaRPr lang="en-US" sz="1800" dirty="0"/>
          </a:p>
          <a:p>
            <a:pPr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Surveys from </a:t>
            </a:r>
            <a:r>
              <a:rPr lang="en-US" sz="1800" b="1" dirty="0"/>
              <a:t>APTA, </a:t>
            </a:r>
            <a:r>
              <a:rPr lang="en-US" sz="1800" b="1" dirty="0" err="1"/>
              <a:t>TransitCenter</a:t>
            </a:r>
            <a:r>
              <a:rPr lang="en-US" sz="1800" b="1" dirty="0"/>
              <a:t>, Pew Research, and local MPOs</a:t>
            </a:r>
            <a:r>
              <a:rPr lang="en-US" sz="1800" dirty="0"/>
              <a:t> consistently confirm this:</a:t>
            </a:r>
            <a:br>
              <a:rPr lang="en-US" sz="1800" dirty="0"/>
            </a:br>
            <a:r>
              <a:rPr lang="en-US" sz="1800" b="1" dirty="0">
                <a:solidFill>
                  <a:schemeClr val="accent6"/>
                </a:solidFill>
              </a:rPr>
              <a:t>Public support for transit goes far beyond ridership</a:t>
            </a:r>
            <a:r>
              <a:rPr lang="en-US" sz="1800" b="1" dirty="0"/>
              <a:t>.</a:t>
            </a:r>
            <a:endParaRPr lang="en-US" sz="1800" dirty="0"/>
          </a:p>
          <a:p>
            <a:pPr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9DC88D2-FD7D-FDD5-BE49-4AF9586E7C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543"/>
          <a:stretch>
            <a:fillRect/>
          </a:stretch>
        </p:blipFill>
        <p:spPr>
          <a:xfrm>
            <a:off x="7345680" y="10"/>
            <a:ext cx="484632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33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E8D3B17-7638-DFD3-18E4-8A6D6117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81352-EBC1-A86C-16EB-2A6E38C38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534" y="603504"/>
            <a:ext cx="5916169" cy="1527048"/>
          </a:xfrm>
        </p:spPr>
        <p:txBody>
          <a:bodyPr anchor="b">
            <a:normAutofit/>
          </a:bodyPr>
          <a:lstStyle/>
          <a:p>
            <a:r>
              <a:rPr lang="en-US" dirty="0"/>
              <a:t>Riders Want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33F041-FCF0-3225-40F1-297221A8D6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05" r="2" b="4470"/>
          <a:stretch>
            <a:fillRect/>
          </a:stretch>
        </p:blipFill>
        <p:spPr>
          <a:xfrm>
            <a:off x="20" y="10"/>
            <a:ext cx="4910308" cy="6857990"/>
          </a:xfrm>
          <a:prstGeom prst="rect">
            <a:avLst/>
          </a:prstGeom>
        </p:spPr>
      </p:pic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2EB62D58-920F-4C05-215E-55D6E0BAD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533" y="2214282"/>
            <a:ext cx="5916169" cy="409507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b="1"/>
              <a:t>🔍 What Surveys Show Riders Want</a:t>
            </a:r>
          </a:p>
          <a:p>
            <a:pPr>
              <a:buNone/>
            </a:pPr>
            <a:r>
              <a:rPr lang="en-US" sz="1800"/>
              <a:t>Research from </a:t>
            </a:r>
            <a:r>
              <a:rPr lang="en-US" sz="1800" b="1"/>
              <a:t>APTA</a:t>
            </a:r>
            <a:r>
              <a:rPr lang="en-US" sz="1800"/>
              <a:t>, </a:t>
            </a:r>
            <a:r>
              <a:rPr lang="en-US" sz="1800" b="1"/>
              <a:t>TransitCenter</a:t>
            </a:r>
            <a:r>
              <a:rPr lang="en-US" sz="1800"/>
              <a:t>, and others confirms that riders consistently value: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/>
              <a:t>🕒 Frequency &amp; Reliability</a:t>
            </a:r>
            <a:r>
              <a:rPr lang="en-US" sz="1800"/>
              <a:t> – #1 priority across all surveys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/>
              <a:t>📍 Convenience &amp; Coverage</a:t>
            </a:r>
            <a:r>
              <a:rPr lang="en-US" sz="1800"/>
              <a:t> – routes that match real-life needs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/>
              <a:t>🧼 Comfort &amp; Cleanliness</a:t>
            </a:r>
            <a:r>
              <a:rPr lang="en-US" sz="1800"/>
              <a:t> – clean, climate-controlled vehicles boost satisfaction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/>
              <a:t>📱 Real-Time Info &amp; Easy Payment</a:t>
            </a:r>
            <a:r>
              <a:rPr lang="en-US" sz="1800"/>
              <a:t> – riders expect mobile tools and tap-to-pay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/>
              <a:t>🛡️ Safety &amp; Security</a:t>
            </a:r>
            <a:r>
              <a:rPr lang="en-US" sz="1800"/>
              <a:t> – essential, especially for women, seniors, and night riders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37439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1479</Words>
  <Application>Microsoft Office PowerPoint</Application>
  <PresentationFormat>Widescreen</PresentationFormat>
  <Paragraphs>143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Aptos</vt:lpstr>
      <vt:lpstr>Aptos Display</vt:lpstr>
      <vt:lpstr>Arial</vt:lpstr>
      <vt:lpstr>Franklin Gothic Book</vt:lpstr>
      <vt:lpstr>Helvetica</vt:lpstr>
      <vt:lpstr>Montserrat SemiBold</vt:lpstr>
      <vt:lpstr>Trebuchet MS</vt:lpstr>
      <vt:lpstr>Office Theme</vt:lpstr>
      <vt:lpstr>PowerPoint Presentation</vt:lpstr>
      <vt:lpstr>PowerPoint Presentation</vt:lpstr>
      <vt:lpstr>1950’s “Hey Day” for Public Transportation</vt:lpstr>
      <vt:lpstr>PowerPoint Presentation</vt:lpstr>
      <vt:lpstr> 🚋 Public Transit in the 1950s: Community &amp; Rider Perspectives </vt:lpstr>
      <vt:lpstr>PowerPoint Presentation</vt:lpstr>
      <vt:lpstr>Ridership, Ridership, Ridership..</vt:lpstr>
      <vt:lpstr>What the 84% Value</vt:lpstr>
      <vt:lpstr>Riders Want</vt:lpstr>
      <vt:lpstr>What should we be focused on in Rural Public Transportation?</vt:lpstr>
      <vt:lpstr>Rural County Transit Need for Coordination</vt:lpstr>
      <vt:lpstr>🔑 What’s Driving Integration:🤝 </vt:lpstr>
      <vt:lpstr>Modes Working Together</vt:lpstr>
      <vt:lpstr>For the Passengers </vt:lpstr>
      <vt:lpstr>Creating a Seamless Rider Experience</vt:lpstr>
      <vt:lpstr>Technical Improvements</vt:lpstr>
      <vt:lpstr>Want to go all in?</vt:lpstr>
      <vt:lpstr>What’s our Rider Focus?</vt:lpstr>
      <vt:lpstr>For the Transit Supporting Public </vt:lpstr>
      <vt:lpstr> Reframe your role from just a transportation provider to a community value creator </vt:lpstr>
      <vt:lpstr>Community Value Proposition - continued..</vt:lpstr>
      <vt:lpstr>How To Succeed in Transit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 Comfort</dc:creator>
  <cp:lastModifiedBy>Paul Comfort</cp:lastModifiedBy>
  <cp:revision>3</cp:revision>
  <dcterms:created xsi:type="dcterms:W3CDTF">2025-05-30T16:35:51Z</dcterms:created>
  <dcterms:modified xsi:type="dcterms:W3CDTF">2025-08-27T13:13:17Z</dcterms:modified>
</cp:coreProperties>
</file>