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 id="2147483648" r:id="rId2"/>
  </p:sldMasterIdLst>
  <p:notesMasterIdLst>
    <p:notesMasterId r:id="rId39"/>
  </p:notesMasterIdLst>
  <p:sldIdLst>
    <p:sldId id="260" r:id="rId3"/>
    <p:sldId id="259" r:id="rId4"/>
    <p:sldId id="258" r:id="rId5"/>
    <p:sldId id="276" r:id="rId6"/>
    <p:sldId id="278" r:id="rId7"/>
    <p:sldId id="2141411985" r:id="rId8"/>
    <p:sldId id="2141411995" r:id="rId9"/>
    <p:sldId id="277" r:id="rId10"/>
    <p:sldId id="279" r:id="rId11"/>
    <p:sldId id="280" r:id="rId12"/>
    <p:sldId id="2174" r:id="rId13"/>
    <p:sldId id="269" r:id="rId14"/>
    <p:sldId id="2141411987" r:id="rId15"/>
    <p:sldId id="2141411988" r:id="rId16"/>
    <p:sldId id="2141411982" r:id="rId17"/>
    <p:sldId id="2141411983" r:id="rId18"/>
    <p:sldId id="2141411984" r:id="rId19"/>
    <p:sldId id="2141411986" r:id="rId20"/>
    <p:sldId id="257" r:id="rId21"/>
    <p:sldId id="2141411973" r:id="rId22"/>
    <p:sldId id="2141411980" r:id="rId23"/>
    <p:sldId id="2141411993" r:id="rId24"/>
    <p:sldId id="270" r:id="rId25"/>
    <p:sldId id="2141411992" r:id="rId26"/>
    <p:sldId id="2141411976" r:id="rId27"/>
    <p:sldId id="2141411975" r:id="rId28"/>
    <p:sldId id="2141411977" r:id="rId29"/>
    <p:sldId id="2141411978" r:id="rId30"/>
    <p:sldId id="2141411979" r:id="rId31"/>
    <p:sldId id="2141411989" r:id="rId32"/>
    <p:sldId id="2141411990" r:id="rId33"/>
    <p:sldId id="2141411991" r:id="rId34"/>
    <p:sldId id="2141411994" r:id="rId35"/>
    <p:sldId id="2141411971" r:id="rId36"/>
    <p:sldId id="2175" r:id="rId37"/>
    <p:sldId id="26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13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4" autoAdjust="0"/>
    <p:restoredTop sz="94660"/>
  </p:normalViewPr>
  <p:slideViewPr>
    <p:cSldViewPr snapToGrid="0">
      <p:cViewPr varScale="1">
        <p:scale>
          <a:sx n="104" d="100"/>
          <a:sy n="104" d="100"/>
        </p:scale>
        <p:origin x="43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D488D-7BFE-4563-BFFE-947B7B882865}"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C418C-FEB8-4B3B-89C1-22BC33E2F701}" type="slidenum">
              <a:rPr lang="en-US" smtClean="0"/>
              <a:t>‹#›</a:t>
            </a:fld>
            <a:endParaRPr lang="en-US"/>
          </a:p>
        </p:txBody>
      </p:sp>
    </p:spTree>
    <p:extLst>
      <p:ext uri="{BB962C8B-B14F-4D97-AF65-F5344CB8AC3E}">
        <p14:creationId xmlns:p14="http://schemas.microsoft.com/office/powerpoint/2010/main" val="200267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51079"/>
            <a:ext cx="9601200" cy="914400"/>
          </a:xfrm>
        </p:spPr>
        <p:txBody>
          <a:bodyPr/>
          <a:lstStyle>
            <a:lvl1pPr>
              <a:defRPr sz="4000" b="1" baseline="0">
                <a:solidFill>
                  <a:srgbClr val="395B74"/>
                </a:solidFill>
                <a:latin typeface="+mn-lt"/>
                <a:cs typeface="Raavi" pitchFamily="34" charset="0"/>
              </a:defRPr>
            </a:lvl1pPr>
          </a:lstStyle>
          <a:p>
            <a:r>
              <a:rPr lang="en-US"/>
              <a:t>Click to edit Master title style</a:t>
            </a:r>
          </a:p>
        </p:txBody>
      </p:sp>
      <p:sp>
        <p:nvSpPr>
          <p:cNvPr id="3" name="Content Placeholder 2"/>
          <p:cNvSpPr>
            <a:spLocks noGrp="1"/>
          </p:cNvSpPr>
          <p:nvPr>
            <p:ph idx="1"/>
          </p:nvPr>
        </p:nvSpPr>
        <p:spPr>
          <a:xfrm>
            <a:off x="609603" y="1053356"/>
            <a:ext cx="11030090" cy="4525963"/>
          </a:xfrm>
        </p:spPr>
        <p:txBody>
          <a:bodyPr/>
          <a:lstStyle>
            <a:lvl1pPr marL="0" indent="0">
              <a:spcBef>
                <a:spcPts val="0"/>
              </a:spcBef>
              <a:spcAft>
                <a:spcPts val="600"/>
              </a:spcAft>
              <a:buNone/>
              <a:defRPr sz="2400" b="0" i="0" baseline="0">
                <a:latin typeface="Calibri" panose="020F0502020204030204" pitchFamily="34" charset="0"/>
                <a:cs typeface="Calibri" panose="020F0502020204030204" pitchFamily="34" charset="0"/>
              </a:defRPr>
            </a:lvl1pPr>
            <a:lvl2pPr marL="557213" indent="-214313">
              <a:spcBef>
                <a:spcPts val="0"/>
              </a:spcBef>
              <a:spcAft>
                <a:spcPts val="600"/>
              </a:spcAft>
              <a:buFont typeface="Arial" panose="020B0604020202020204" pitchFamily="34" charset="0"/>
              <a:buChar char="•"/>
              <a:defRPr sz="2200" b="0" i="0" baseline="0">
                <a:latin typeface="Calibri" panose="020F0502020204030204" pitchFamily="34" charset="0"/>
                <a:cs typeface="Calibri" panose="020F0502020204030204" pitchFamily="34" charset="0"/>
              </a:defRPr>
            </a:lvl2pPr>
            <a:lvl3pPr marL="857250" indent="-171450">
              <a:spcBef>
                <a:spcPts val="0"/>
              </a:spcBef>
              <a:spcAft>
                <a:spcPts val="600"/>
              </a:spcAft>
              <a:buFont typeface="Calibri Light" panose="020F0302020204030204" pitchFamily="34" charset="0"/>
              <a:buChar char="–"/>
              <a:defRPr sz="2000" b="0" i="0" baseline="0">
                <a:latin typeface="Calibri" panose="020F0502020204030204" pitchFamily="34" charset="0"/>
                <a:cs typeface="Calibri" panose="020F0502020204030204" pitchFamily="34" charset="0"/>
              </a:defRPr>
            </a:lvl3pPr>
            <a:lvl4pPr marL="1200150" indent="-171450">
              <a:spcBef>
                <a:spcPts val="0"/>
              </a:spcBef>
              <a:spcAft>
                <a:spcPts val="600"/>
              </a:spcAft>
              <a:buFont typeface="Calibri" panose="020F0502020204030204" pitchFamily="34" charset="0"/>
              <a:buChar char="»"/>
              <a:defRPr sz="1800" b="0" i="0" baseline="0">
                <a:latin typeface="Calibri" panose="020F0502020204030204" pitchFamily="34" charset="0"/>
                <a:cs typeface="Calibri" panose="020F0502020204030204" pitchFamily="34" charset="0"/>
              </a:defRPr>
            </a:lvl4pPr>
            <a:lvl5pPr marL="1543050" indent="-171450">
              <a:spcBef>
                <a:spcPts val="0"/>
              </a:spcBef>
              <a:spcAft>
                <a:spcPts val="600"/>
              </a:spcAft>
              <a:buFont typeface="Arial" panose="020B0604020202020204" pitchFamily="34" charset="0"/>
              <a:buChar char="•"/>
              <a:defRPr sz="1800" b="0" i="0"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36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73BE-BD6D-4CA7-BBCB-D9DC64DBEC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3906D8-91D5-4375-A0AD-145BF440CD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92E711-0B94-4901-B225-152A8C48C989}"/>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5" name="Footer Placeholder 4">
            <a:extLst>
              <a:ext uri="{FF2B5EF4-FFF2-40B4-BE49-F238E27FC236}">
                <a16:creationId xmlns:a16="http://schemas.microsoft.com/office/drawing/2014/main" id="{8DAA47D9-D40A-4898-8871-C061392D5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CEE7A-9934-47EC-9885-F56CFC786F93}"/>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153820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E018-AF4C-48EE-A031-6EFEC2B56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3F37E-C216-4788-A4B7-ACFFB59E3E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51C97-7565-450E-9C01-38790EB55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9732FB-4DED-4EB8-B600-837CBFA3F180}"/>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6" name="Footer Placeholder 5">
            <a:extLst>
              <a:ext uri="{FF2B5EF4-FFF2-40B4-BE49-F238E27FC236}">
                <a16:creationId xmlns:a16="http://schemas.microsoft.com/office/drawing/2014/main" id="{97D693A7-5A31-4E6F-B535-2CE4CC41F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39510-8BE8-4186-99E9-AA513C07624A}"/>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28066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5F0C-5A61-41AD-9253-E1FC213BA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D094FC-1AEB-42B9-86F5-B4C0FA2B66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AB02B3-1CF3-4542-B216-661A4606D7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8CDEE5-576F-44BD-98B6-C919357B3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CFD0FA-62D5-48E7-BB55-71396200B7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49C308-3C44-4BF3-B247-FFC1903A24BB}"/>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8" name="Footer Placeholder 7">
            <a:extLst>
              <a:ext uri="{FF2B5EF4-FFF2-40B4-BE49-F238E27FC236}">
                <a16:creationId xmlns:a16="http://schemas.microsoft.com/office/drawing/2014/main" id="{4CC55AF1-AB03-4829-928C-2C0F9624E7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9E42C0-8A4A-40B7-B6A5-E686F6645FE9}"/>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341029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F6C3-B3C5-4D0C-AD76-F85CF5806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934AE8-C1DC-4FF8-B1AC-0ECC36C79146}"/>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4" name="Footer Placeholder 3">
            <a:extLst>
              <a:ext uri="{FF2B5EF4-FFF2-40B4-BE49-F238E27FC236}">
                <a16:creationId xmlns:a16="http://schemas.microsoft.com/office/drawing/2014/main" id="{06CCD8C9-B05E-4E3F-A22C-2F75FC3AB8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9F7D5D-0014-4F39-8E9E-5FEC5FB0A6F4}"/>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336413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2C7F4-15ED-4805-9BB3-02C52A47DF42}"/>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3" name="Footer Placeholder 2">
            <a:extLst>
              <a:ext uri="{FF2B5EF4-FFF2-40B4-BE49-F238E27FC236}">
                <a16:creationId xmlns:a16="http://schemas.microsoft.com/office/drawing/2014/main" id="{B7DC28F1-BA7B-4748-A89A-D3C9655EC4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086CB4-2935-4E1B-822F-FE160A24A0F0}"/>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4073613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EC5A-100A-4D4E-B739-BE2D2C012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DFB67D-C14F-4D3E-A678-05A122DCD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4B1DE4-111B-4427-8BA1-9EC58B214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5D57C-1FFC-45B4-AA11-08648ECD856F}"/>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6" name="Footer Placeholder 5">
            <a:extLst>
              <a:ext uri="{FF2B5EF4-FFF2-40B4-BE49-F238E27FC236}">
                <a16:creationId xmlns:a16="http://schemas.microsoft.com/office/drawing/2014/main" id="{E456235F-A60F-46BD-91AF-16849E44B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FEE0B-9E32-485F-B256-4B4DD6FB5624}"/>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224423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A8DB-59EB-4D44-A3AE-9B2E8E0AA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8DFF1-61F3-4C85-8397-00225A10D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C2AA1B-9DE2-4E80-A2FD-A36B78047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74531-6EBA-4301-B758-5597113DF6BF}"/>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6" name="Footer Placeholder 5">
            <a:extLst>
              <a:ext uri="{FF2B5EF4-FFF2-40B4-BE49-F238E27FC236}">
                <a16:creationId xmlns:a16="http://schemas.microsoft.com/office/drawing/2014/main" id="{622C8823-5FC7-439C-BADA-F553B52CA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5A068-7A85-4A89-BD39-8603D04C84FD}"/>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513612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36DD-FD64-49E0-8FB5-9C4F155951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9AB6DC-504E-40C2-B448-7595560CAB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DFA1B-C2A5-4CDE-8603-CCAE259C89AE}"/>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5" name="Footer Placeholder 4">
            <a:extLst>
              <a:ext uri="{FF2B5EF4-FFF2-40B4-BE49-F238E27FC236}">
                <a16:creationId xmlns:a16="http://schemas.microsoft.com/office/drawing/2014/main" id="{5C5AE3BF-B3F7-4F7C-9C37-2E033EFA4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3951F-4F30-49B7-8D26-C78E676DE83D}"/>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884044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179531-5840-432A-9125-C4B92CF8E1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7CCCC-BA6A-429B-A00B-814560C5B5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71F1B-E179-4A84-9D31-4D43FD140684}"/>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5" name="Footer Placeholder 4">
            <a:extLst>
              <a:ext uri="{FF2B5EF4-FFF2-40B4-BE49-F238E27FC236}">
                <a16:creationId xmlns:a16="http://schemas.microsoft.com/office/drawing/2014/main" id="{24A86D82-86A7-4845-A67D-D8A901245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DF1AB-91E5-44C7-A60E-5A1323BA1793}"/>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200515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9040"/>
            <a:ext cx="9601200" cy="914400"/>
          </a:xfrm>
        </p:spPr>
        <p:txBody>
          <a:bodyPr/>
          <a:lstStyle>
            <a:lvl1pPr>
              <a:defRPr b="1"/>
            </a:lvl1pPr>
          </a:lstStyle>
          <a:p>
            <a:r>
              <a:rPr lang="en-US" dirty="0"/>
              <a:t>Click to edit Master title style</a:t>
            </a:r>
          </a:p>
        </p:txBody>
      </p:sp>
      <p:sp>
        <p:nvSpPr>
          <p:cNvPr id="4" name="Slide Number Placeholder 4">
            <a:extLst>
              <a:ext uri="{FF2B5EF4-FFF2-40B4-BE49-F238E27FC236}">
                <a16:creationId xmlns:a16="http://schemas.microsoft.com/office/drawing/2014/main" id="{004E9E2A-5C59-2947-A240-E54453146C0C}"/>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154622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4487A8-A594-1F41-ADDF-B5FC30CAA5A5}"/>
              </a:ext>
              <a:ext uri="{C183D7F6-B498-43B3-948B-1728B52AA6E4}">
                <adec:decorative xmlns:adec="http://schemas.microsoft.com/office/drawing/2017/decorative" val="1"/>
              </a:ext>
            </a:extLst>
          </p:cNvPr>
          <p:cNvSpPr/>
          <p:nvPr userDrawn="1"/>
        </p:nvSpPr>
        <p:spPr>
          <a:xfrm>
            <a:off x="0" y="6308739"/>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E940AEB-878D-2744-879F-39A47FD46712}"/>
              </a:ext>
            </a:extLst>
          </p:cNvPr>
          <p:cNvSpPr txBox="1"/>
          <p:nvPr userDrawn="1"/>
        </p:nvSpPr>
        <p:spPr>
          <a:xfrm>
            <a:off x="4815381" y="5586239"/>
            <a:ext cx="2564971" cy="461665"/>
          </a:xfrm>
          <a:prstGeom prst="rect">
            <a:avLst/>
          </a:prstGeom>
          <a:noFill/>
        </p:spPr>
        <p:txBody>
          <a:bodyPr wrap="square" rtlCol="0">
            <a:spAutoFit/>
          </a:bodyPr>
          <a:lstStyle/>
          <a:p>
            <a:pPr algn="ctr"/>
            <a:r>
              <a:rPr lang="en-US" altLang="en-US" sz="2400" cap="all" dirty="0">
                <a:solidFill>
                  <a:schemeClr val="bg2">
                    <a:lumMod val="75000"/>
                  </a:schemeClr>
                </a:solidFill>
                <a:latin typeface="Calibri Light" panose="020F0302020204030204" pitchFamily="34" charset="0"/>
                <a:ea typeface="Calibri" charset="0"/>
                <a:cs typeface="Calibri Light" panose="020F0302020204030204" pitchFamily="34" charset="0"/>
              </a:rPr>
              <a:t>transit.dot.gov</a:t>
            </a:r>
          </a:p>
        </p:txBody>
      </p:sp>
      <p:sp>
        <p:nvSpPr>
          <p:cNvPr id="6" name="Rectangle 5">
            <a:extLst>
              <a:ext uri="{FF2B5EF4-FFF2-40B4-BE49-F238E27FC236}">
                <a16:creationId xmlns:a16="http://schemas.microsoft.com/office/drawing/2014/main" id="{9F6A2075-D29F-514F-938A-128E52E64BC1}"/>
              </a:ext>
              <a:ext uri="{C183D7F6-B498-43B3-948B-1728B52AA6E4}">
                <adec:decorative xmlns:adec="http://schemas.microsoft.com/office/drawing/2017/decorative" val="1"/>
              </a:ext>
            </a:extLst>
          </p:cNvPr>
          <p:cNvSpPr/>
          <p:nvPr userDrawn="1"/>
        </p:nvSpPr>
        <p:spPr>
          <a:xfrm>
            <a:off x="1746181" y="1139837"/>
            <a:ext cx="8699643" cy="3863546"/>
          </a:xfrm>
          <a:prstGeom prst="rect">
            <a:avLst/>
          </a:prstGeom>
          <a:gradFill flip="none" rotWithShape="1">
            <a:gsLst>
              <a:gs pos="37000">
                <a:schemeClr val="accent1">
                  <a:lumMod val="5000"/>
                  <a:lumOff val="95000"/>
                </a:schemeClr>
              </a:gs>
              <a:gs pos="100000">
                <a:schemeClr val="bg2">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54110C-3334-0140-92EC-8C07949F9565}"/>
              </a:ext>
              <a:ext uri="{C183D7F6-B498-43B3-948B-1728B52AA6E4}">
                <adec:decorative xmlns:adec="http://schemas.microsoft.com/office/drawing/2017/decorative" val="1"/>
              </a:ext>
            </a:extLst>
          </p:cNvPr>
          <p:cNvSpPr/>
          <p:nvPr userDrawn="1"/>
        </p:nvSpPr>
        <p:spPr>
          <a:xfrm>
            <a:off x="1793091" y="1139837"/>
            <a:ext cx="8606117" cy="386354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eople boarding a transit bus">
            <a:extLst>
              <a:ext uri="{FF2B5EF4-FFF2-40B4-BE49-F238E27FC236}">
                <a16:creationId xmlns:a16="http://schemas.microsoft.com/office/drawing/2014/main" id="{3428ADFF-27A1-3248-A8E0-8555A44EB032}"/>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50793" y="694952"/>
            <a:ext cx="4021808" cy="2331720"/>
          </a:xfrm>
          <a:prstGeom prst="rect">
            <a:avLst/>
          </a:prstGeom>
        </p:spPr>
      </p:pic>
      <p:pic>
        <p:nvPicPr>
          <p:cNvPr id="9" name="Picture 8" descr="A white transit van on the road">
            <a:extLst>
              <a:ext uri="{FF2B5EF4-FFF2-40B4-BE49-F238E27FC236}">
                <a16:creationId xmlns:a16="http://schemas.microsoft.com/office/drawing/2014/main" id="{E4F7E207-2AFC-A74C-BBC0-A09AB99275D4}"/>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70"/>
          <a:stretch/>
        </p:blipFill>
        <p:spPr>
          <a:xfrm>
            <a:off x="6152339" y="3131388"/>
            <a:ext cx="4021808" cy="2356352"/>
          </a:xfrm>
          <a:prstGeom prst="rect">
            <a:avLst/>
          </a:prstGeom>
        </p:spPr>
      </p:pic>
      <p:pic>
        <p:nvPicPr>
          <p:cNvPr id="10" name="Picture 9" descr="A train stopped at the station">
            <a:extLst>
              <a:ext uri="{FF2B5EF4-FFF2-40B4-BE49-F238E27FC236}">
                <a16:creationId xmlns:a16="http://schemas.microsoft.com/office/drawing/2014/main" id="{C5633B56-200F-1C42-9F20-A753D8549D9D}"/>
              </a:ext>
              <a:ext uri="{C183D7F6-B498-43B3-948B-1728B52AA6E4}">
                <adec:decorative xmlns:adec="http://schemas.microsoft.com/office/drawing/2017/decorative" val="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22587" y="694953"/>
            <a:ext cx="4023360" cy="2331721"/>
          </a:xfrm>
          <a:prstGeom prst="rect">
            <a:avLst/>
          </a:prstGeom>
        </p:spPr>
      </p:pic>
      <p:pic>
        <p:nvPicPr>
          <p:cNvPr id="11" name="Picture 10" descr="A large ferry in the water">
            <a:extLst>
              <a:ext uri="{FF2B5EF4-FFF2-40B4-BE49-F238E27FC236}">
                <a16:creationId xmlns:a16="http://schemas.microsoft.com/office/drawing/2014/main" id="{0C3E3ECE-2BA9-2B43-9BD1-BA351BF8037F}"/>
              </a:ext>
              <a:ext uri="{C183D7F6-B498-43B3-948B-1728B52AA6E4}">
                <adec:decorative xmlns:adec="http://schemas.microsoft.com/office/drawing/2017/decorative" val="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022587" y="3125166"/>
            <a:ext cx="4023360" cy="2362574"/>
          </a:xfrm>
          <a:prstGeom prst="rect">
            <a:avLst/>
          </a:prstGeom>
        </p:spPr>
      </p:pic>
      <p:pic>
        <p:nvPicPr>
          <p:cNvPr id="12" name="Picture 11">
            <a:extLst>
              <a:ext uri="{FF2B5EF4-FFF2-40B4-BE49-F238E27FC236}">
                <a16:creationId xmlns:a16="http://schemas.microsoft.com/office/drawing/2014/main" id="{1D9CD8FC-E014-BF49-973E-19258E7E9DF2}"/>
              </a:ext>
              <a:ext uri="{C183D7F6-B498-43B3-948B-1728B52AA6E4}">
                <adec:decorative xmlns:adec="http://schemas.microsoft.com/office/drawing/2017/decorative" val="1"/>
              </a:ext>
            </a:extLst>
          </p:cNvPr>
          <p:cNvPicPr>
            <a:picLocks noChangeAspect="1"/>
          </p:cNvPicPr>
          <p:nvPr userDrawn="1"/>
        </p:nvPicPr>
        <p:blipFill rotWithShape="1">
          <a:blip r:embed="rId6" cstate="screen">
            <a:alphaModFix amt="55000"/>
            <a:extLst>
              <a:ext uri="{28A0092B-C50C-407E-A947-70E740481C1C}">
                <a14:useLocalDpi xmlns:a14="http://schemas.microsoft.com/office/drawing/2010/main"/>
              </a:ext>
            </a:extLst>
          </a:blip>
          <a:srcRect l="-799" t="63574" r="9851"/>
          <a:stretch/>
        </p:blipFill>
        <p:spPr>
          <a:xfrm>
            <a:off x="9265920" y="4332026"/>
            <a:ext cx="2926080" cy="2525974"/>
          </a:xfrm>
          <a:prstGeom prst="rect">
            <a:avLst/>
          </a:prstGeom>
        </p:spPr>
      </p:pic>
      <p:pic>
        <p:nvPicPr>
          <p:cNvPr id="13" name="Picture 12">
            <a:extLst>
              <a:ext uri="{FF2B5EF4-FFF2-40B4-BE49-F238E27FC236}">
                <a16:creationId xmlns:a16="http://schemas.microsoft.com/office/drawing/2014/main" id="{1B0800C2-74A0-6240-81C3-A55400C7364B}"/>
              </a:ext>
              <a:ext uri="{C183D7F6-B498-43B3-948B-1728B52AA6E4}">
                <adec:decorative xmlns:adec="http://schemas.microsoft.com/office/drawing/2017/decorative" val="1"/>
              </a:ext>
            </a:extLst>
          </p:cNvPr>
          <p:cNvPicPr>
            <a:picLocks noChangeAspect="1"/>
          </p:cNvPicPr>
          <p:nvPr userDrawn="1"/>
        </p:nvPicPr>
        <p:blipFill rotWithShape="1">
          <a:blip r:embed="rId6" cstate="screen">
            <a:alphaModFix amt="55000"/>
            <a:extLst>
              <a:ext uri="{28A0092B-C50C-407E-A947-70E740481C1C}">
                <a14:useLocalDpi xmlns:a14="http://schemas.microsoft.com/office/drawing/2010/main"/>
              </a:ext>
            </a:extLst>
          </a:blip>
          <a:srcRect l="-11745" t="66772" r="11745"/>
          <a:stretch/>
        </p:blipFill>
        <p:spPr>
          <a:xfrm rot="10800000">
            <a:off x="2" y="2"/>
            <a:ext cx="3217295" cy="2304169"/>
          </a:xfrm>
          <a:prstGeom prst="rect">
            <a:avLst/>
          </a:prstGeom>
        </p:spPr>
      </p:pic>
      <p:pic>
        <p:nvPicPr>
          <p:cNvPr id="16" name="Picture 15">
            <a:extLst>
              <a:ext uri="{FF2B5EF4-FFF2-40B4-BE49-F238E27FC236}">
                <a16:creationId xmlns:a16="http://schemas.microsoft.com/office/drawing/2014/main" id="{179A3735-CC57-470C-BA80-AF38576AFA38}"/>
              </a:ext>
              <a:ext uri="{C183D7F6-B498-43B3-948B-1728B52AA6E4}">
                <adec:decorative xmlns:adec="http://schemas.microsoft.com/office/drawing/2017/decorative" val="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 t="1" r="77913" b="52251"/>
          <a:stretch/>
        </p:blipFill>
        <p:spPr>
          <a:xfrm>
            <a:off x="609599" y="6386290"/>
            <a:ext cx="457200" cy="394163"/>
          </a:xfrm>
          <a:prstGeom prst="rect">
            <a:avLst/>
          </a:prstGeom>
        </p:spPr>
      </p:pic>
      <p:sp>
        <p:nvSpPr>
          <p:cNvPr id="17" name="TextBox 16">
            <a:extLst>
              <a:ext uri="{FF2B5EF4-FFF2-40B4-BE49-F238E27FC236}">
                <a16:creationId xmlns:a16="http://schemas.microsoft.com/office/drawing/2014/main" id="{73C2913E-7431-4490-9266-60A0E48319C3}"/>
              </a:ext>
            </a:extLst>
          </p:cNvPr>
          <p:cNvSpPr txBox="1"/>
          <p:nvPr userDrawn="1"/>
        </p:nvSpPr>
        <p:spPr>
          <a:xfrm>
            <a:off x="999831" y="6456411"/>
            <a:ext cx="2606804" cy="253916"/>
          </a:xfrm>
          <a:prstGeom prst="rect">
            <a:avLst/>
          </a:prstGeom>
          <a:noFill/>
        </p:spPr>
        <p:txBody>
          <a:bodyPr wrap="none" rtlCol="0">
            <a:spAutoFit/>
          </a:bodyPr>
          <a:lstStyle/>
          <a:p>
            <a:r>
              <a:rPr lang="en-US" sz="1050" dirty="0">
                <a:solidFill>
                  <a:schemeClr val="bg1"/>
                </a:solidFill>
              </a:rPr>
              <a:t>FEDERAL TRANSIT ADMINISTRATION</a:t>
            </a:r>
          </a:p>
        </p:txBody>
      </p:sp>
    </p:spTree>
    <p:extLst>
      <p:ext uri="{BB962C8B-B14F-4D97-AF65-F5344CB8AC3E}">
        <p14:creationId xmlns:p14="http://schemas.microsoft.com/office/powerpoint/2010/main" val="222899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2CA2BE-71A2-F843-AA60-72FAA15E0898}"/>
              </a:ext>
            </a:extLst>
          </p:cNvPr>
          <p:cNvSpPr txBox="1">
            <a:spLocks/>
          </p:cNvSpPr>
          <p:nvPr userDrawn="1"/>
        </p:nvSpPr>
        <p:spPr>
          <a:xfrm>
            <a:off x="2672861" y="1024640"/>
            <a:ext cx="6764216" cy="2422850"/>
          </a:xfrm>
          <a:prstGeom prst="rect">
            <a:avLst/>
          </a:prstGeom>
        </p:spPr>
        <p:txBody>
          <a:bodyPr wrap="square"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pPr>
            <a:endParaRPr lang="en-US" sz="2400" b="0" i="0" kern="1200" baseline="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6" name="Subtitle 2">
            <a:extLst>
              <a:ext uri="{FF2B5EF4-FFF2-40B4-BE49-F238E27FC236}">
                <a16:creationId xmlns:a16="http://schemas.microsoft.com/office/drawing/2014/main" id="{9CAF4EBB-2EF0-0943-8824-47B71693027F}"/>
              </a:ext>
            </a:extLst>
          </p:cNvPr>
          <p:cNvSpPr txBox="1">
            <a:spLocks/>
          </p:cNvSpPr>
          <p:nvPr userDrawn="1"/>
        </p:nvSpPr>
        <p:spPr>
          <a:xfrm>
            <a:off x="3188680" y="3679913"/>
            <a:ext cx="5779475" cy="2501078"/>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600" b="0" i="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3" name="Straight Connector 2">
            <a:extLst>
              <a:ext uri="{FF2B5EF4-FFF2-40B4-BE49-F238E27FC236}">
                <a16:creationId xmlns:a16="http://schemas.microsoft.com/office/drawing/2014/main" id="{44A20E3A-E26A-8E46-9988-BB1D5B6F0E22}"/>
              </a:ext>
              <a:ext uri="{C183D7F6-B498-43B3-948B-1728B52AA6E4}">
                <adec:decorative xmlns:adec="http://schemas.microsoft.com/office/drawing/2017/decorative" val="1"/>
              </a:ext>
            </a:extLst>
          </p:cNvPr>
          <p:cNvCxnSpPr/>
          <p:nvPr userDrawn="1"/>
        </p:nvCxnSpPr>
        <p:spPr>
          <a:xfrm>
            <a:off x="3188679" y="3587261"/>
            <a:ext cx="57794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A6BE24F-4952-8E48-B803-FC6457547F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4555027" cy="6857987"/>
          </a:xfrm>
          <a:prstGeom prst="rect">
            <a:avLst/>
          </a:prstGeom>
          <a:noFill/>
          <a:effectLst>
            <a:outerShdw blurRad="381000" dist="38100" algn="l" rotWithShape="0">
              <a:prstClr val="black">
                <a:alpha val="40000"/>
              </a:prstClr>
            </a:outerShdw>
          </a:effectLst>
        </p:spPr>
      </p:pic>
      <p:pic>
        <p:nvPicPr>
          <p:cNvPr id="8" name="Picture 7">
            <a:extLst>
              <a:ext uri="{FF2B5EF4-FFF2-40B4-BE49-F238E27FC236}">
                <a16:creationId xmlns:a16="http://schemas.microsoft.com/office/drawing/2014/main" id="{F31770FC-79C1-2E4D-B50D-363B16541D5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22877" y="-2"/>
            <a:ext cx="3169123" cy="6857983"/>
          </a:xfrm>
          <a:prstGeom prst="rect">
            <a:avLst/>
          </a:prstGeom>
          <a:noFill/>
          <a:effectLst>
            <a:outerShdw blurRad="381000" dist="38100" dir="10800000" algn="r" rotWithShape="0">
              <a:prstClr val="black">
                <a:alpha val="40000"/>
              </a:prstClr>
            </a:outerShdw>
          </a:effectLst>
        </p:spPr>
      </p:pic>
    </p:spTree>
    <p:extLst>
      <p:ext uri="{BB962C8B-B14F-4D97-AF65-F5344CB8AC3E}">
        <p14:creationId xmlns:p14="http://schemas.microsoft.com/office/powerpoint/2010/main" val="4154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086E8-4E06-5B42-AE98-671233964C1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4555027" cy="6857987"/>
          </a:xfrm>
          <a:prstGeom prst="rect">
            <a:avLst/>
          </a:prstGeom>
          <a:noFill/>
          <a:effectLst>
            <a:outerShdw blurRad="381000" dist="38100" algn="l" rotWithShape="0">
              <a:prstClr val="black">
                <a:alpha val="40000"/>
              </a:prstClr>
            </a:outerShdw>
          </a:effectLst>
        </p:spPr>
      </p:pic>
      <p:cxnSp>
        <p:nvCxnSpPr>
          <p:cNvPr id="12" name="Straight Connector 11">
            <a:extLst>
              <a:ext uri="{FF2B5EF4-FFF2-40B4-BE49-F238E27FC236}">
                <a16:creationId xmlns:a16="http://schemas.microsoft.com/office/drawing/2014/main" id="{8A274287-5CA7-7346-A6CD-DDDBE4F4A94F}"/>
              </a:ext>
            </a:extLst>
          </p:cNvPr>
          <p:cNvCxnSpPr>
            <a:cxnSpLocks/>
          </p:cNvCxnSpPr>
          <p:nvPr userDrawn="1"/>
        </p:nvCxnSpPr>
        <p:spPr>
          <a:xfrm flipH="1">
            <a:off x="7796150" y="5108713"/>
            <a:ext cx="11581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986613C-0712-8E49-A03A-5F8F3792B2A1}"/>
              </a:ext>
            </a:extLst>
          </p:cNvPr>
          <p:cNvSpPr txBox="1">
            <a:spLocks/>
          </p:cNvSpPr>
          <p:nvPr userDrawn="1"/>
        </p:nvSpPr>
        <p:spPr>
          <a:xfrm>
            <a:off x="3959783" y="5208161"/>
            <a:ext cx="5748760" cy="985883"/>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 typeface="Arial" charset="0"/>
              <a:buNone/>
              <a:tabLst/>
              <a:defRPr/>
            </a:pPr>
            <a:endParaRPr lang="en-US" sz="1600" b="0" i="0">
              <a:solidFill>
                <a:schemeClr val="tx1">
                  <a:lumMod val="75000"/>
                  <a:lumOff val="25000"/>
                </a:schemeClr>
              </a:solidFill>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ts val="0"/>
              </a:spcBef>
              <a:spcAft>
                <a:spcPts val="200"/>
              </a:spcAft>
              <a:buClrTx/>
              <a:buSzTx/>
              <a:buFont typeface="Arial" charset="0"/>
              <a:buNone/>
              <a:tabLst/>
              <a:defRPr/>
            </a:pPr>
            <a:endParaRPr lang="en-US" sz="1600" b="0" i="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87FEA72D-ADAD-F44B-9AED-FB6111D152C1}"/>
              </a:ext>
            </a:extLst>
          </p:cNvPr>
          <p:cNvCxnSpPr>
            <a:cxnSpLocks/>
          </p:cNvCxnSpPr>
          <p:nvPr userDrawn="1"/>
        </p:nvCxnSpPr>
        <p:spPr>
          <a:xfrm>
            <a:off x="3907226" y="2095719"/>
            <a:ext cx="15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012843-8593-8449-B1D0-9B91EC9EB19E}"/>
              </a:ext>
              <a:ext uri="{C183D7F6-B498-43B3-948B-1728B52AA6E4}">
                <adec:decorative xmlns:adec="http://schemas.microsoft.com/office/drawing/2017/decorative" val="1"/>
              </a:ext>
            </a:extLst>
          </p:cNvPr>
          <p:cNvCxnSpPr>
            <a:cxnSpLocks/>
          </p:cNvCxnSpPr>
          <p:nvPr userDrawn="1"/>
        </p:nvCxnSpPr>
        <p:spPr>
          <a:xfrm>
            <a:off x="2376273" y="672582"/>
            <a:ext cx="2643" cy="1443499"/>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CCE9AE-E44C-4A45-9224-9C8446ADE12D}"/>
              </a:ext>
              <a:ext uri="{C183D7F6-B498-43B3-948B-1728B52AA6E4}">
                <adec:decorative xmlns:adec="http://schemas.microsoft.com/office/drawing/2017/decorative" val="1"/>
              </a:ext>
            </a:extLst>
          </p:cNvPr>
          <p:cNvCxnSpPr>
            <a:cxnSpLocks/>
          </p:cNvCxnSpPr>
          <p:nvPr userDrawn="1"/>
        </p:nvCxnSpPr>
        <p:spPr>
          <a:xfrm flipH="1">
            <a:off x="8265338" y="5108713"/>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F6EB41-36AB-3848-8E79-EF72BD55F3DA}"/>
              </a:ext>
              <a:ext uri="{C183D7F6-B498-43B3-948B-1728B52AA6E4}">
                <adec:decorative xmlns:adec="http://schemas.microsoft.com/office/drawing/2017/decorative" val="1"/>
              </a:ext>
            </a:extLst>
          </p:cNvPr>
          <p:cNvCxnSpPr>
            <a:cxnSpLocks/>
          </p:cNvCxnSpPr>
          <p:nvPr userDrawn="1"/>
        </p:nvCxnSpPr>
        <p:spPr>
          <a:xfrm flipV="1">
            <a:off x="9809481" y="5108714"/>
            <a:ext cx="0" cy="1085330"/>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82B903A5-DF28-B244-9743-0856AD79B98A}"/>
              </a:ext>
            </a:extLst>
          </p:cNvPr>
          <p:cNvSpPr txBox="1">
            <a:spLocks/>
          </p:cNvSpPr>
          <p:nvPr userDrawn="1"/>
        </p:nvSpPr>
        <p:spPr>
          <a:xfrm>
            <a:off x="2551409" y="672582"/>
            <a:ext cx="6621904" cy="1311030"/>
          </a:xfrm>
          <a:prstGeom prst="rect">
            <a:avLst/>
          </a:prstGeom>
        </p:spPr>
        <p:txBody>
          <a:bodyPr wrap="square" anchor="ctr"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nSpc>
                <a:spcPct val="100000"/>
              </a:lnSpc>
            </a:pPr>
            <a:endParaRPr lang="en-US" sz="2400" b="0" i="0" kern="1200" baseline="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24" name="Rectangle 23">
            <a:extLst>
              <a:ext uri="{FF2B5EF4-FFF2-40B4-BE49-F238E27FC236}">
                <a16:creationId xmlns:a16="http://schemas.microsoft.com/office/drawing/2014/main" id="{E0ABE48E-FAD2-5944-B26D-DACB96D78C0A}"/>
              </a:ext>
              <a:ext uri="{C183D7F6-B498-43B3-948B-1728B52AA6E4}">
                <adec:decorative xmlns:adec="http://schemas.microsoft.com/office/drawing/2017/decorative" val="1"/>
              </a:ext>
            </a:extLst>
          </p:cNvPr>
          <p:cNvSpPr/>
          <p:nvPr userDrawn="1"/>
        </p:nvSpPr>
        <p:spPr>
          <a:xfrm>
            <a:off x="3914063" y="2119616"/>
            <a:ext cx="4364938" cy="2989097"/>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cxnSp>
        <p:nvCxnSpPr>
          <p:cNvPr id="27" name="Straight Connector 26">
            <a:extLst>
              <a:ext uri="{FF2B5EF4-FFF2-40B4-BE49-F238E27FC236}">
                <a16:creationId xmlns:a16="http://schemas.microsoft.com/office/drawing/2014/main" id="{55B6787B-837D-684D-AC5B-35A458C1E5F6}"/>
              </a:ext>
              <a:ext uri="{C183D7F6-B498-43B3-948B-1728B52AA6E4}">
                <adec:decorative xmlns:adec="http://schemas.microsoft.com/office/drawing/2017/decorative" val="1"/>
              </a:ext>
            </a:extLst>
          </p:cNvPr>
          <p:cNvCxnSpPr>
            <a:cxnSpLocks/>
          </p:cNvCxnSpPr>
          <p:nvPr userDrawn="1"/>
        </p:nvCxnSpPr>
        <p:spPr>
          <a:xfrm flipH="1">
            <a:off x="2376273" y="2119877"/>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0D26EDD3-A28D-3846-B1C7-3EBDA659D46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22877" y="-2"/>
            <a:ext cx="3169123" cy="6857983"/>
          </a:xfrm>
          <a:prstGeom prst="rect">
            <a:avLst/>
          </a:prstGeom>
          <a:noFill/>
          <a:effectLst>
            <a:outerShdw blurRad="381000" dist="38100" dir="10800000" algn="r" rotWithShape="0">
              <a:prstClr val="black">
                <a:alpha val="40000"/>
              </a:prstClr>
            </a:outerShdw>
          </a:effectLst>
        </p:spPr>
      </p:pic>
    </p:spTree>
    <p:extLst>
      <p:ext uri="{BB962C8B-B14F-4D97-AF65-F5344CB8AC3E}">
        <p14:creationId xmlns:p14="http://schemas.microsoft.com/office/powerpoint/2010/main" val="394583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51079"/>
            <a:ext cx="9601200" cy="914400"/>
          </a:xfrm>
        </p:spPr>
        <p:txBody>
          <a:bodyPr/>
          <a:lstStyle>
            <a:lvl1pPr>
              <a:defRPr sz="4000" b="1" baseline="0">
                <a:solidFill>
                  <a:srgbClr val="395B74"/>
                </a:solidFill>
                <a:latin typeface="+mn-lt"/>
                <a:cs typeface="Raavi" pitchFamily="34" charset="0"/>
              </a:defRPr>
            </a:lvl1pPr>
          </a:lstStyle>
          <a:p>
            <a:r>
              <a:rPr lang="en-US"/>
              <a:t>Click to edit Master title style</a:t>
            </a:r>
          </a:p>
        </p:txBody>
      </p:sp>
      <p:sp>
        <p:nvSpPr>
          <p:cNvPr id="3" name="Content Placeholder 2"/>
          <p:cNvSpPr>
            <a:spLocks noGrp="1"/>
          </p:cNvSpPr>
          <p:nvPr>
            <p:ph idx="1"/>
          </p:nvPr>
        </p:nvSpPr>
        <p:spPr>
          <a:xfrm>
            <a:off x="609603" y="1053356"/>
            <a:ext cx="11030090" cy="4525963"/>
          </a:xfrm>
        </p:spPr>
        <p:txBody>
          <a:bodyPr/>
          <a:lstStyle>
            <a:lvl1pPr marL="0" indent="0">
              <a:spcBef>
                <a:spcPts val="0"/>
              </a:spcBef>
              <a:spcAft>
                <a:spcPts val="600"/>
              </a:spcAft>
              <a:buNone/>
              <a:defRPr sz="2400" b="0" i="0" baseline="0">
                <a:latin typeface="Calibri" panose="020F0502020204030204" pitchFamily="34" charset="0"/>
                <a:cs typeface="Calibri" panose="020F0502020204030204" pitchFamily="34" charset="0"/>
              </a:defRPr>
            </a:lvl1pPr>
            <a:lvl2pPr marL="557213" indent="-214313">
              <a:spcBef>
                <a:spcPts val="0"/>
              </a:spcBef>
              <a:spcAft>
                <a:spcPts val="600"/>
              </a:spcAft>
              <a:buFont typeface="Arial" panose="020B0604020202020204" pitchFamily="34" charset="0"/>
              <a:buChar char="•"/>
              <a:defRPr sz="2200" b="0" i="0" baseline="0">
                <a:latin typeface="Calibri" panose="020F0502020204030204" pitchFamily="34" charset="0"/>
                <a:cs typeface="Calibri" panose="020F0502020204030204" pitchFamily="34" charset="0"/>
              </a:defRPr>
            </a:lvl2pPr>
            <a:lvl3pPr marL="857250" indent="-171450">
              <a:spcBef>
                <a:spcPts val="0"/>
              </a:spcBef>
              <a:spcAft>
                <a:spcPts val="600"/>
              </a:spcAft>
              <a:buFont typeface="Calibri Light" panose="020F0302020204030204" pitchFamily="34" charset="0"/>
              <a:buChar char="–"/>
              <a:defRPr sz="2000" b="0" i="0" baseline="0">
                <a:latin typeface="Calibri" panose="020F0502020204030204" pitchFamily="34" charset="0"/>
                <a:cs typeface="Calibri" panose="020F0502020204030204" pitchFamily="34" charset="0"/>
              </a:defRPr>
            </a:lvl3pPr>
            <a:lvl4pPr marL="1200150" indent="-171450">
              <a:spcBef>
                <a:spcPts val="0"/>
              </a:spcBef>
              <a:spcAft>
                <a:spcPts val="600"/>
              </a:spcAft>
              <a:buFont typeface="Calibri" panose="020F0502020204030204" pitchFamily="34" charset="0"/>
              <a:buChar char="»"/>
              <a:defRPr sz="1800" b="0" i="0" baseline="0">
                <a:latin typeface="Calibri" panose="020F0502020204030204" pitchFamily="34" charset="0"/>
                <a:cs typeface="Calibri" panose="020F0502020204030204" pitchFamily="34" charset="0"/>
              </a:defRPr>
            </a:lvl4pPr>
            <a:lvl5pPr marL="1543050" indent="-171450">
              <a:spcBef>
                <a:spcPts val="0"/>
              </a:spcBef>
              <a:spcAft>
                <a:spcPts val="600"/>
              </a:spcAft>
              <a:buFont typeface="Arial" panose="020B0604020202020204" pitchFamily="34" charset="0"/>
              <a:buChar char="•"/>
              <a:defRPr sz="1800" b="0" i="0"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79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51079"/>
            <a:ext cx="9601200" cy="914400"/>
          </a:xfrm>
        </p:spPr>
        <p:txBody>
          <a:bodyPr/>
          <a:lstStyle>
            <a:lvl1pPr>
              <a:defRPr sz="4000" b="1" baseline="0">
                <a:solidFill>
                  <a:srgbClr val="395B74"/>
                </a:solidFill>
                <a:latin typeface="+mn-lt"/>
                <a:cs typeface="Raavi" pitchFamily="34" charset="0"/>
              </a:defRPr>
            </a:lvl1pPr>
          </a:lstStyle>
          <a:p>
            <a:r>
              <a:rPr lang="en-US"/>
              <a:t>Click to edit Master title style</a:t>
            </a:r>
          </a:p>
        </p:txBody>
      </p:sp>
      <p:sp>
        <p:nvSpPr>
          <p:cNvPr id="3" name="Content Placeholder 2"/>
          <p:cNvSpPr>
            <a:spLocks noGrp="1"/>
          </p:cNvSpPr>
          <p:nvPr>
            <p:ph idx="1"/>
          </p:nvPr>
        </p:nvSpPr>
        <p:spPr>
          <a:xfrm>
            <a:off x="609603" y="1053356"/>
            <a:ext cx="11030090" cy="4525963"/>
          </a:xfrm>
        </p:spPr>
        <p:txBody>
          <a:bodyPr/>
          <a:lstStyle>
            <a:lvl1pPr marL="0" indent="0">
              <a:spcBef>
                <a:spcPts val="0"/>
              </a:spcBef>
              <a:spcAft>
                <a:spcPts val="600"/>
              </a:spcAft>
              <a:buNone/>
              <a:defRPr sz="2400" b="0" i="0" baseline="0">
                <a:latin typeface="Calibri" panose="020F0502020204030204" pitchFamily="34" charset="0"/>
                <a:cs typeface="Calibri" panose="020F0502020204030204" pitchFamily="34" charset="0"/>
              </a:defRPr>
            </a:lvl1pPr>
            <a:lvl2pPr marL="557213" indent="-214313">
              <a:spcBef>
                <a:spcPts val="0"/>
              </a:spcBef>
              <a:spcAft>
                <a:spcPts val="600"/>
              </a:spcAft>
              <a:buFont typeface="Arial" panose="020B0604020202020204" pitchFamily="34" charset="0"/>
              <a:buChar char="•"/>
              <a:defRPr sz="2200" b="0" i="0" baseline="0">
                <a:latin typeface="Calibri" panose="020F0502020204030204" pitchFamily="34" charset="0"/>
                <a:cs typeface="Calibri" panose="020F0502020204030204" pitchFamily="34" charset="0"/>
              </a:defRPr>
            </a:lvl2pPr>
            <a:lvl3pPr marL="857250" indent="-171450">
              <a:spcBef>
                <a:spcPts val="0"/>
              </a:spcBef>
              <a:spcAft>
                <a:spcPts val="600"/>
              </a:spcAft>
              <a:buFont typeface="Calibri Light" panose="020F0302020204030204" pitchFamily="34" charset="0"/>
              <a:buChar char="–"/>
              <a:defRPr sz="2000" b="0" i="0" baseline="0">
                <a:latin typeface="Calibri" panose="020F0502020204030204" pitchFamily="34" charset="0"/>
                <a:cs typeface="Calibri" panose="020F0502020204030204" pitchFamily="34" charset="0"/>
              </a:defRPr>
            </a:lvl3pPr>
            <a:lvl4pPr marL="1200150" indent="-171450">
              <a:spcBef>
                <a:spcPts val="0"/>
              </a:spcBef>
              <a:spcAft>
                <a:spcPts val="600"/>
              </a:spcAft>
              <a:buFont typeface="Calibri" panose="020F0502020204030204" pitchFamily="34" charset="0"/>
              <a:buChar char="»"/>
              <a:defRPr sz="1800" b="0" i="0" baseline="0">
                <a:latin typeface="Calibri" panose="020F0502020204030204" pitchFamily="34" charset="0"/>
                <a:cs typeface="Calibri" panose="020F0502020204030204" pitchFamily="34" charset="0"/>
              </a:defRPr>
            </a:lvl4pPr>
            <a:lvl5pPr marL="1543050" indent="-171450">
              <a:spcBef>
                <a:spcPts val="0"/>
              </a:spcBef>
              <a:spcAft>
                <a:spcPts val="600"/>
              </a:spcAft>
              <a:buFont typeface="Arial" panose="020B0604020202020204" pitchFamily="34" charset="0"/>
              <a:buChar char="•"/>
              <a:defRPr sz="1800" b="0" i="0"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8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A398-5064-43C9-A6E5-C43245BE4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066B5A-6040-4C7D-B5E6-0CF519398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4A356F-A6D2-4095-814A-D172A5CF747E}"/>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5" name="Footer Placeholder 4">
            <a:extLst>
              <a:ext uri="{FF2B5EF4-FFF2-40B4-BE49-F238E27FC236}">
                <a16:creationId xmlns:a16="http://schemas.microsoft.com/office/drawing/2014/main" id="{B1DC7580-4AB2-4BB0-B6EA-3C2EA4369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64C89-098C-4CBA-8699-88A8CFF520C1}"/>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400975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EE8A-5C73-40FA-9FBF-E1C1F7468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8CD96-A4A7-46FA-AB42-91AD93E87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0060A-DBD0-4F4E-ACD3-B1641AF13CB3}"/>
              </a:ext>
            </a:extLst>
          </p:cNvPr>
          <p:cNvSpPr>
            <a:spLocks noGrp="1"/>
          </p:cNvSpPr>
          <p:nvPr>
            <p:ph type="dt" sz="half" idx="10"/>
          </p:nvPr>
        </p:nvSpPr>
        <p:spPr/>
        <p:txBody>
          <a:bodyPr/>
          <a:lstStyle/>
          <a:p>
            <a:fld id="{492515B7-8E0D-4558-827A-0133C4BA0F90}" type="datetimeFigureOut">
              <a:rPr lang="en-US" smtClean="0"/>
              <a:t>9/6/2023</a:t>
            </a:fld>
            <a:endParaRPr lang="en-US"/>
          </a:p>
        </p:txBody>
      </p:sp>
      <p:sp>
        <p:nvSpPr>
          <p:cNvPr id="5" name="Footer Placeholder 4">
            <a:extLst>
              <a:ext uri="{FF2B5EF4-FFF2-40B4-BE49-F238E27FC236}">
                <a16:creationId xmlns:a16="http://schemas.microsoft.com/office/drawing/2014/main" id="{07D480ED-D073-42EE-80F9-E7DDBBBB8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89134-B2EE-44EB-9077-FFA428343F60}"/>
              </a:ext>
            </a:extLst>
          </p:cNvPr>
          <p:cNvSpPr>
            <a:spLocks noGrp="1"/>
          </p:cNvSpPr>
          <p:nvPr>
            <p:ph type="sldNum" sz="quarter" idx="12"/>
          </p:nvPr>
        </p:nvSpPr>
        <p:spPr/>
        <p:txBody>
          <a:bodyPr/>
          <a:lstStyle/>
          <a:p>
            <a:fld id="{AD268905-1AB7-4F18-8486-9AD76B610141}" type="slidenum">
              <a:rPr lang="en-US" smtClean="0"/>
              <a:t>‹#›</a:t>
            </a:fld>
            <a:endParaRPr lang="en-US"/>
          </a:p>
        </p:txBody>
      </p:sp>
    </p:spTree>
    <p:extLst>
      <p:ext uri="{BB962C8B-B14F-4D97-AF65-F5344CB8AC3E}">
        <p14:creationId xmlns:p14="http://schemas.microsoft.com/office/powerpoint/2010/main" val="511515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99" y="51080"/>
            <a:ext cx="9601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599" y="1058745"/>
            <a:ext cx="1106446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739963-C48B-4845-A78D-1812BE797336}"/>
              </a:ext>
              <a:ext uri="{C183D7F6-B498-43B3-948B-1728B52AA6E4}">
                <adec:decorative xmlns:adec="http://schemas.microsoft.com/office/drawing/2017/decorative" val="1"/>
              </a:ext>
            </a:extLst>
          </p:cNvPr>
          <p:cNvSpPr/>
          <p:nvPr userDrawn="1"/>
        </p:nvSpPr>
        <p:spPr>
          <a:xfrm>
            <a:off x="0" y="6308735"/>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2452C957-4EF4-A245-8B6D-A52089583A08}"/>
              </a:ext>
              <a:ext uri="{C183D7F6-B498-43B3-948B-1728B52AA6E4}">
                <adec:decorative xmlns:adec="http://schemas.microsoft.com/office/drawing/2017/decorative" val="1"/>
              </a:ext>
            </a:extLst>
          </p:cNvPr>
          <p:cNvPicPr>
            <a:picLocks noChangeAspect="1"/>
          </p:cNvPicPr>
          <p:nvPr userDrawn="1"/>
        </p:nvPicPr>
        <p:blipFill rotWithShape="1">
          <a:blip r:embed="rId5" cstate="screen">
            <a:alphaModFix amt="55000"/>
            <a:extLst>
              <a:ext uri="{28A0092B-C50C-407E-A947-70E740481C1C}">
                <a14:useLocalDpi xmlns:a14="http://schemas.microsoft.com/office/drawing/2010/main"/>
              </a:ext>
            </a:extLst>
          </a:blip>
          <a:srcRect l="10537" r="374"/>
          <a:stretch/>
        </p:blipFill>
        <p:spPr>
          <a:xfrm flipV="1">
            <a:off x="9362860" y="0"/>
            <a:ext cx="2834640" cy="6858000"/>
          </a:xfrm>
          <a:prstGeom prst="rect">
            <a:avLst/>
          </a:prstGeom>
          <a:noFill/>
        </p:spPr>
      </p:pic>
      <p:pic>
        <p:nvPicPr>
          <p:cNvPr id="3" name="Picture 2">
            <a:extLst>
              <a:ext uri="{FF2B5EF4-FFF2-40B4-BE49-F238E27FC236}">
                <a16:creationId xmlns:a16="http://schemas.microsoft.com/office/drawing/2014/main" id="{863604BD-A464-ED41-ABBA-E2EBAEC75400}"/>
              </a:ext>
              <a:ext uri="{C183D7F6-B498-43B3-948B-1728B52AA6E4}">
                <adec:decorative xmlns:adec="http://schemas.microsoft.com/office/drawing/2017/decorative" val="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 t="1" r="77913" b="44615"/>
          <a:stretch/>
        </p:blipFill>
        <p:spPr>
          <a:xfrm>
            <a:off x="609599" y="6390018"/>
            <a:ext cx="457200" cy="457200"/>
          </a:xfrm>
          <a:prstGeom prst="rect">
            <a:avLst/>
          </a:prstGeom>
        </p:spPr>
      </p:pic>
      <p:sp>
        <p:nvSpPr>
          <p:cNvPr id="8" name="Slide Number Placeholder 4">
            <a:extLst>
              <a:ext uri="{FF2B5EF4-FFF2-40B4-BE49-F238E27FC236}">
                <a16:creationId xmlns:a16="http://schemas.microsoft.com/office/drawing/2014/main" id="{012DE044-DE50-3840-A9F0-1FB6F6399987}"/>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rgbClr val="839EB7">
                    <a:lumMod val="75000"/>
                  </a:srgbClr>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rgbClr val="839EB7">
                  <a:lumMod val="75000"/>
                </a:srgbClr>
              </a:solidFill>
              <a:effectLst/>
              <a:uLnTx/>
              <a:uFillTx/>
              <a:latin typeface="Calibri" panose="020F0502020204030204" pitchFamily="34" charset="0"/>
              <a:ea typeface="ＭＳ Ｐゴシック" charset="-128"/>
              <a:cs typeface="Calibri" panose="020F0502020204030204" pitchFamily="34" charset="0"/>
            </a:endParaRPr>
          </a:p>
        </p:txBody>
      </p:sp>
      <p:pic>
        <p:nvPicPr>
          <p:cNvPr id="10" name="Picture 9">
            <a:extLst>
              <a:ext uri="{FF2B5EF4-FFF2-40B4-BE49-F238E27FC236}">
                <a16:creationId xmlns:a16="http://schemas.microsoft.com/office/drawing/2014/main" id="{A0626F7C-EF8B-A14B-B5E8-0EE9B32BB810}"/>
              </a:ext>
              <a:ext uri="{C183D7F6-B498-43B3-948B-1728B52AA6E4}">
                <adec:decorative xmlns:adec="http://schemas.microsoft.com/office/drawing/2017/decorative"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02225" y="6528988"/>
            <a:ext cx="2418800" cy="106088"/>
          </a:xfrm>
          <a:prstGeom prst="rect">
            <a:avLst/>
          </a:prstGeom>
        </p:spPr>
      </p:pic>
    </p:spTree>
    <p:extLst>
      <p:ext uri="{BB962C8B-B14F-4D97-AF65-F5344CB8AC3E}">
        <p14:creationId xmlns:p14="http://schemas.microsoft.com/office/powerpoint/2010/main" val="40746124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l" rtl="0" eaLnBrk="1" fontAlgn="base" hangingPunct="1">
        <a:spcBef>
          <a:spcPct val="0"/>
        </a:spcBef>
        <a:spcAft>
          <a:spcPct val="0"/>
        </a:spcAft>
        <a:defRPr sz="4000" b="1" i="0" kern="1200" baseline="0">
          <a:solidFill>
            <a:srgbClr val="395B74"/>
          </a:solidFill>
          <a:latin typeface="+mn-lt"/>
          <a:ea typeface="ＭＳ Ｐゴシック" charset="-128"/>
          <a:cs typeface="Raavi" pitchFamily="34" charset="0"/>
        </a:defRPr>
      </a:lvl1pPr>
      <a:lvl2pPr algn="ctr" rtl="0" eaLnBrk="1" fontAlgn="base" hangingPunct="1">
        <a:spcBef>
          <a:spcPct val="0"/>
        </a:spcBef>
        <a:spcAft>
          <a:spcPct val="0"/>
        </a:spcAft>
        <a:defRPr sz="3300">
          <a:solidFill>
            <a:schemeClr val="tx1"/>
          </a:solidFill>
          <a:latin typeface="Calibri" charset="0"/>
          <a:ea typeface="ＭＳ Ｐゴシック" charset="-128"/>
        </a:defRPr>
      </a:lvl2pPr>
      <a:lvl3pPr algn="ctr" rtl="0" eaLnBrk="1" fontAlgn="base" hangingPunct="1">
        <a:spcBef>
          <a:spcPct val="0"/>
        </a:spcBef>
        <a:spcAft>
          <a:spcPct val="0"/>
        </a:spcAft>
        <a:defRPr sz="3300">
          <a:solidFill>
            <a:schemeClr val="tx1"/>
          </a:solidFill>
          <a:latin typeface="Calibri" charset="0"/>
          <a:ea typeface="ＭＳ Ｐゴシック" charset="-128"/>
        </a:defRPr>
      </a:lvl3pPr>
      <a:lvl4pPr algn="ctr" rtl="0" eaLnBrk="1" fontAlgn="base" hangingPunct="1">
        <a:spcBef>
          <a:spcPct val="0"/>
        </a:spcBef>
        <a:spcAft>
          <a:spcPct val="0"/>
        </a:spcAft>
        <a:defRPr sz="3300">
          <a:solidFill>
            <a:schemeClr val="tx1"/>
          </a:solidFill>
          <a:latin typeface="Calibri" charset="0"/>
          <a:ea typeface="ＭＳ Ｐゴシック" charset="-128"/>
        </a:defRPr>
      </a:lvl4pPr>
      <a:lvl5pPr algn="ctr" rtl="0" eaLnBrk="1" fontAlgn="base" hangingPunct="1">
        <a:spcBef>
          <a:spcPct val="0"/>
        </a:spcBef>
        <a:spcAft>
          <a:spcPct val="0"/>
        </a:spcAft>
        <a:defRPr sz="3300">
          <a:solidFill>
            <a:schemeClr val="tx1"/>
          </a:solidFill>
          <a:latin typeface="Calibri" charset="0"/>
          <a:ea typeface="ＭＳ Ｐゴシック" charset="-128"/>
        </a:defRPr>
      </a:lvl5pPr>
      <a:lvl6pPr marL="342900" algn="ctr" rtl="0" eaLnBrk="1" fontAlgn="base" hangingPunct="1">
        <a:spcBef>
          <a:spcPct val="0"/>
        </a:spcBef>
        <a:spcAft>
          <a:spcPct val="0"/>
        </a:spcAft>
        <a:defRPr sz="3300">
          <a:solidFill>
            <a:schemeClr val="tx1"/>
          </a:solidFill>
          <a:latin typeface="Calibri" charset="0"/>
        </a:defRPr>
      </a:lvl6pPr>
      <a:lvl7pPr marL="685800" algn="ctr" rtl="0" eaLnBrk="1" fontAlgn="base" hangingPunct="1">
        <a:spcBef>
          <a:spcPct val="0"/>
        </a:spcBef>
        <a:spcAft>
          <a:spcPct val="0"/>
        </a:spcAft>
        <a:defRPr sz="3300">
          <a:solidFill>
            <a:schemeClr val="tx1"/>
          </a:solidFill>
          <a:latin typeface="Calibri" charset="0"/>
        </a:defRPr>
      </a:lvl7pPr>
      <a:lvl8pPr marL="1028700" algn="ctr" rtl="0" eaLnBrk="1" fontAlgn="base" hangingPunct="1">
        <a:spcBef>
          <a:spcPct val="0"/>
        </a:spcBef>
        <a:spcAft>
          <a:spcPct val="0"/>
        </a:spcAft>
        <a:defRPr sz="3300">
          <a:solidFill>
            <a:schemeClr val="tx1"/>
          </a:solidFill>
          <a:latin typeface="Calibri" charset="0"/>
        </a:defRPr>
      </a:lvl8pPr>
      <a:lvl9pPr marL="1371600" algn="ctr" rtl="0" eaLnBrk="1" fontAlgn="base" hangingPunct="1">
        <a:spcBef>
          <a:spcPct val="0"/>
        </a:spcBef>
        <a:spcAft>
          <a:spcPct val="0"/>
        </a:spcAft>
        <a:defRPr sz="3300">
          <a:solidFill>
            <a:schemeClr val="tx1"/>
          </a:solidFill>
          <a:latin typeface="Calibri" charset="0"/>
        </a:defRPr>
      </a:lvl9pPr>
    </p:titleStyle>
    <p:bodyStyle>
      <a:lvl1pPr marL="0" indent="0" algn="l" rtl="0" eaLnBrk="1" fontAlgn="base" hangingPunct="1">
        <a:spcBef>
          <a:spcPts val="0"/>
        </a:spcBef>
        <a:spcAft>
          <a:spcPts val="600"/>
        </a:spcAft>
        <a:buFont typeface="Arial" charset="0"/>
        <a:buNone/>
        <a:defRPr sz="2400" b="0" i="0" kern="1200" baseline="0">
          <a:solidFill>
            <a:schemeClr val="tx1"/>
          </a:solidFill>
          <a:latin typeface="+mn-lt"/>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mn-lt"/>
          <a:ea typeface="ＭＳ Ｐゴシック" charset="-128"/>
          <a:cs typeface="Calibri Light" panose="020F03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mn-lt"/>
          <a:ea typeface="ＭＳ Ｐゴシック" charset="-128"/>
          <a:cs typeface="Calibri Light" panose="020F0302020204030204" pitchFamily="34" charset="0"/>
        </a:defRPr>
      </a:lvl3pPr>
      <a:lvl4pPr marL="12001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mn-lt"/>
          <a:ea typeface="ＭＳ Ｐゴシック" charset="-128"/>
          <a:cs typeface="Calibri Light" panose="020F03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a:solidFill>
            <a:schemeClr val="tx1"/>
          </a:solidFill>
          <a:latin typeface="+mn-lt"/>
          <a:ea typeface="ＭＳ Ｐゴシック" charset="-128"/>
          <a:cs typeface="Calibri Light" panose="020F03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728FB-84DF-43CC-94C0-F21F0458D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07068E-CA37-44C9-9652-2BBD347F60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46A26-2DED-4EDF-B1C0-1876A65A8B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515B7-8E0D-4558-827A-0133C4BA0F90}" type="datetimeFigureOut">
              <a:rPr lang="en-US" smtClean="0"/>
              <a:t>9/6/2023</a:t>
            </a:fld>
            <a:endParaRPr lang="en-US"/>
          </a:p>
        </p:txBody>
      </p:sp>
      <p:sp>
        <p:nvSpPr>
          <p:cNvPr id="5" name="Footer Placeholder 4">
            <a:extLst>
              <a:ext uri="{FF2B5EF4-FFF2-40B4-BE49-F238E27FC236}">
                <a16:creationId xmlns:a16="http://schemas.microsoft.com/office/drawing/2014/main" id="{D769745D-4E73-40AD-8BD6-A179DC6BC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70169C-38FB-4F5C-AB29-8DFF118CC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68905-1AB7-4F18-8486-9AD76B610141}" type="slidenum">
              <a:rPr lang="en-US" smtClean="0"/>
              <a:t>‹#›</a:t>
            </a:fld>
            <a:endParaRPr lang="en-US"/>
          </a:p>
        </p:txBody>
      </p:sp>
    </p:spTree>
    <p:extLst>
      <p:ext uri="{BB962C8B-B14F-4D97-AF65-F5344CB8AC3E}">
        <p14:creationId xmlns:p14="http://schemas.microsoft.com/office/powerpoint/2010/main" val="41008693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transit.dot.gov/funding/grants/fta-program-fact-sheets-under-bipartisan-infrastructure-law" TargetMode="External"/><Relationship Id="rId2" Type="http://schemas.openxmlformats.org/officeDocument/2006/relationships/hyperlink" Target="https://www.transit.dot.gov/BIL" TargetMode="External"/><Relationship Id="rId1" Type="http://schemas.openxmlformats.org/officeDocument/2006/relationships/slideLayout" Target="../slideLayouts/slideLayout1.xml"/><Relationship Id="rId4" Type="http://schemas.openxmlformats.org/officeDocument/2006/relationships/hyperlink" Target="mailto:FTA-BIL@dot.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ansit.dot.gov/funding/grantee-resources/sample-fta-agreements/fta-grant-agreements" TargetMode="External"/><Relationship Id="rId2" Type="http://schemas.openxmlformats.org/officeDocument/2006/relationships/hyperlink" Target="https://www.transit.dot.gov/regulations-and-programs/program-oversight/fy23-comprehensive-review-contractors-manual" TargetMode="External"/><Relationship Id="rId1" Type="http://schemas.openxmlformats.org/officeDocument/2006/relationships/slideLayout" Target="../slideLayouts/slideLayout1.xml"/><Relationship Id="rId5" Type="http://schemas.openxmlformats.org/officeDocument/2006/relationships/hyperlink" Target="https://www.transit.dot.gov/regulations-and-programs/program-oversight/procurement-webinar-identifying-fta-funded-procurements" TargetMode="External"/><Relationship Id="rId4" Type="http://schemas.openxmlformats.org/officeDocument/2006/relationships/hyperlink" Target="https://www.transit.dot.gov/guidance#sectionJumpMark2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transit.dot.gov/funding/federal-programs-support-public-transportation"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ansportation.gov/buildamerica/TIFIA49" TargetMode="External"/><Relationship Id="rId2" Type="http://schemas.openxmlformats.org/officeDocument/2006/relationships/hyperlink" Target="https://www.transit.dot.gov/funding/federal-programs-support-public-transportation"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fhwa.dot.gov/environment/air_quality/cmaq/policy_and_guidance/cmaq13ig.cf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transit.dot.gov/funding/grants/innovative-procurement-leasing-fact-sheet-section-301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transit.dot.gov/funding/grants/bipartisan-infrastructure-law-disposition-requirements-frequently-asked-question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transit.dot.gov/regulations-and-programs/ccam/about/coordinating-council-access-and-mobility-ccam-federal-fund"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transit.dot.gov/funding" TargetMode="External"/><Relationship Id="rId2" Type="http://schemas.openxmlformats.org/officeDocument/2006/relationships/hyperlink" Target="https://public.govdelivery.com/accounts/USDOTFTA/subscriber/new" TargetMode="External"/><Relationship Id="rId1" Type="http://schemas.openxmlformats.org/officeDocument/2006/relationships/slideLayout" Target="../slideLayouts/slideLayout1.xml"/><Relationship Id="rId6" Type="http://schemas.openxmlformats.org/officeDocument/2006/relationships/hyperlink" Target="https://www.transit.dot.gov/funding/grants/applying/existing-recipients" TargetMode="External"/><Relationship Id="rId5" Type="http://schemas.openxmlformats.org/officeDocument/2006/relationships/hyperlink" Target="https://www.transit.dot.gov/funding/tribal-governments" TargetMode="External"/><Relationship Id="rId4" Type="http://schemas.openxmlformats.org/officeDocument/2006/relationships/hyperlink" Target="https://www.transit.dot.gov/funding/grants/notice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transit.dot.gov/funding/procurement/guidance-response-cost-and-payment-question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transit.dot.gov/funding/procurement/guidance-response-cost-and-payment-question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nhtsa.gov/part-583-american-automobile-labeling-act-report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whitehouse.gov/wp-content/uploads/2023/08/REV_2-CFR-Guidance-Pre-publication-version-8.13.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federalregister.gov/documents/2023/08/16/2023-17602/waiver-of-buy-america-requirements-for-de-minimis-costs-and-small-grants"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transit.dot.gov/regulations-and-programs/buy-america/buy-america-update-and-waiver-presentation-slides"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8" Type="http://schemas.openxmlformats.org/officeDocument/2006/relationships/hyperlink" Target="mailto:jason.pollock@dot.gov" TargetMode="External"/><Relationship Id="rId3" Type="http://schemas.openxmlformats.org/officeDocument/2006/relationships/hyperlink" Target="mailto:shanon.gravers@dot.gov" TargetMode="External"/><Relationship Id="rId7" Type="http://schemas.openxmlformats.org/officeDocument/2006/relationships/hyperlink" Target="mailto:marisa.Appleton@dot.gov" TargetMode="External"/><Relationship Id="rId2" Type="http://schemas.openxmlformats.org/officeDocument/2006/relationships/hyperlink" Target="mailto:logan.daniels@dot.gov" TargetMode="External"/><Relationship Id="rId1" Type="http://schemas.openxmlformats.org/officeDocument/2006/relationships/slideLayout" Target="../slideLayouts/slideLayout1.xml"/><Relationship Id="rId6" Type="http://schemas.openxmlformats.org/officeDocument/2006/relationships/hyperlink" Target="mailto:gerri.doyle@dot.gov" TargetMode="External"/><Relationship Id="rId11" Type="http://schemas.openxmlformats.org/officeDocument/2006/relationships/hyperlink" Target="mailto:william.kalt@dot.gov" TargetMode="External"/><Relationship Id="rId5" Type="http://schemas.openxmlformats.org/officeDocument/2006/relationships/hyperlink" Target="mailto:daniel.nguyen@dot.gov" TargetMode="External"/><Relationship Id="rId10" Type="http://schemas.openxmlformats.org/officeDocument/2006/relationships/hyperlink" Target="mailto:cathy.monroe@dot.gov" TargetMode="External"/><Relationship Id="rId4" Type="http://schemas.openxmlformats.org/officeDocument/2006/relationships/hyperlink" Target="mailto:jeremiah.shuler@dot.gov" TargetMode="External"/><Relationship Id="rId9" Type="http://schemas.openxmlformats.org/officeDocument/2006/relationships/hyperlink" Target="mailto:cynthia.moses@dot.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ublic.govdelivery.com/accounts/usdotfta/subscriber/new"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4D6AD15-F9A7-4C15-B00D-A85E5FC2EBB4}"/>
              </a:ext>
            </a:extLst>
          </p:cNvPr>
          <p:cNvSpPr txBox="1">
            <a:spLocks/>
          </p:cNvSpPr>
          <p:nvPr/>
        </p:nvSpPr>
        <p:spPr>
          <a:xfrm>
            <a:off x="3109258" y="3767553"/>
            <a:ext cx="5748760" cy="369333"/>
          </a:xfrm>
          <a:prstGeom prst="rect">
            <a:avLst/>
          </a:prstGeom>
        </p:spPr>
        <p:txBody>
          <a:bodyPr lIns="91440" tIns="45720" rIns="91440" bIns="45720"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2200" b="1" dirty="0">
              <a:solidFill>
                <a:schemeClr val="tx1">
                  <a:lumMod val="75000"/>
                  <a:lumOff val="25000"/>
                </a:schemeClr>
              </a:solidFill>
              <a:cs typeface="Calibri" panose="020F0502020204030204" pitchFamily="34" charset="0"/>
            </a:endParaRPr>
          </a:p>
        </p:txBody>
      </p:sp>
      <p:sp>
        <p:nvSpPr>
          <p:cNvPr id="3" name="Title 1">
            <a:extLst>
              <a:ext uri="{FF2B5EF4-FFF2-40B4-BE49-F238E27FC236}">
                <a16:creationId xmlns:a16="http://schemas.microsoft.com/office/drawing/2014/main" id="{9CBA317D-4AD1-4D38-82F0-6D45B826BB9F}"/>
              </a:ext>
            </a:extLst>
          </p:cNvPr>
          <p:cNvSpPr txBox="1">
            <a:spLocks/>
          </p:cNvSpPr>
          <p:nvPr/>
        </p:nvSpPr>
        <p:spPr>
          <a:xfrm>
            <a:off x="2101639" y="812014"/>
            <a:ext cx="7770397" cy="2616986"/>
          </a:xfrm>
          <a:prstGeom prst="rect">
            <a:avLst/>
          </a:prstGeom>
        </p:spPr>
        <p:txBody>
          <a:bodyPr wrap="square" lIns="91440" tIns="45720" rIns="91440" bIns="45720"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spcAft>
                <a:spcPts val="600"/>
              </a:spcAft>
            </a:pPr>
            <a:r>
              <a:rPr lang="en-US" sz="3600" dirty="0">
                <a:solidFill>
                  <a:schemeClr val="tx1"/>
                </a:solidFill>
                <a:latin typeface="Calibri"/>
                <a:ea typeface="ＭＳ Ｐゴシック"/>
                <a:cs typeface="Raavi"/>
              </a:rPr>
              <a:t>FTA Regional Update</a:t>
            </a:r>
            <a:endParaRPr lang="en-US" dirty="0">
              <a:solidFill>
                <a:schemeClr val="tx1"/>
              </a:solidFill>
            </a:endParaRPr>
          </a:p>
        </p:txBody>
      </p:sp>
      <p:sp>
        <p:nvSpPr>
          <p:cNvPr id="4" name="TextBox 3">
            <a:extLst>
              <a:ext uri="{FF2B5EF4-FFF2-40B4-BE49-F238E27FC236}">
                <a16:creationId xmlns:a16="http://schemas.microsoft.com/office/drawing/2014/main" id="{2CF9F63E-497C-46BA-9415-4DDA0139868A}"/>
              </a:ext>
            </a:extLst>
          </p:cNvPr>
          <p:cNvSpPr txBox="1"/>
          <p:nvPr/>
        </p:nvSpPr>
        <p:spPr>
          <a:xfrm>
            <a:off x="2973463" y="3657001"/>
            <a:ext cx="6020350" cy="1384995"/>
          </a:xfrm>
          <a:prstGeom prst="rect">
            <a:avLst/>
          </a:prstGeom>
          <a:noFill/>
        </p:spPr>
        <p:txBody>
          <a:bodyPr wrap="square" lIns="91440" tIns="45720" rIns="91440" bIns="45720" rtlCol="0" anchor="t">
            <a:spAutoFit/>
          </a:bodyPr>
          <a:lstStyle/>
          <a:p>
            <a:pPr algn="ctr"/>
            <a:r>
              <a:rPr lang="en-US" sz="2800" dirty="0"/>
              <a:t>Jason Pollock - Bill Kalt</a:t>
            </a:r>
          </a:p>
          <a:p>
            <a:pPr algn="ctr"/>
            <a:r>
              <a:rPr lang="en-US" sz="2800" dirty="0"/>
              <a:t>FTA Region 7</a:t>
            </a:r>
          </a:p>
          <a:p>
            <a:pPr algn="ctr"/>
            <a:r>
              <a:rPr lang="en-US" sz="2800" dirty="0"/>
              <a:t>September 7, 2023</a:t>
            </a:r>
            <a:endParaRPr lang="en-US" dirty="0"/>
          </a:p>
        </p:txBody>
      </p:sp>
    </p:spTree>
    <p:extLst>
      <p:ext uri="{BB962C8B-B14F-4D97-AF65-F5344CB8AC3E}">
        <p14:creationId xmlns:p14="http://schemas.microsoft.com/office/powerpoint/2010/main" val="192580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D5AD-5DCE-4AA5-B4F8-D66A9A34846D}"/>
              </a:ext>
            </a:extLst>
          </p:cNvPr>
          <p:cNvSpPr>
            <a:spLocks noGrp="1"/>
          </p:cNvSpPr>
          <p:nvPr>
            <p:ph type="title"/>
          </p:nvPr>
        </p:nvSpPr>
        <p:spPr/>
        <p:txBody>
          <a:bodyPr/>
          <a:lstStyle/>
          <a:p>
            <a:r>
              <a:rPr lang="en-US" dirty="0"/>
              <a:t>Resources</a:t>
            </a:r>
            <a:r>
              <a:rPr lang="en-US" spc="-90" dirty="0"/>
              <a:t> </a:t>
            </a:r>
            <a:r>
              <a:rPr lang="en-US" dirty="0"/>
              <a:t>and</a:t>
            </a:r>
            <a:r>
              <a:rPr lang="en-US" spc="-60" dirty="0"/>
              <a:t> </a:t>
            </a:r>
            <a:r>
              <a:rPr lang="en-US" spc="-10" dirty="0"/>
              <a:t>Contacts</a:t>
            </a:r>
            <a:endParaRPr lang="en-US" dirty="0"/>
          </a:p>
        </p:txBody>
      </p:sp>
      <p:sp>
        <p:nvSpPr>
          <p:cNvPr id="3" name="Content Placeholder 2">
            <a:extLst>
              <a:ext uri="{FF2B5EF4-FFF2-40B4-BE49-F238E27FC236}">
                <a16:creationId xmlns:a16="http://schemas.microsoft.com/office/drawing/2014/main" id="{2674186D-B2A4-4CCB-BA0A-6DB3B3BADFFE}"/>
              </a:ext>
            </a:extLst>
          </p:cNvPr>
          <p:cNvSpPr>
            <a:spLocks noGrp="1"/>
          </p:cNvSpPr>
          <p:nvPr>
            <p:ph idx="1"/>
          </p:nvPr>
        </p:nvSpPr>
        <p:spPr>
          <a:xfrm>
            <a:off x="609604" y="1450060"/>
            <a:ext cx="11030091" cy="4525963"/>
          </a:xfrm>
        </p:spPr>
        <p:txBody>
          <a:bodyPr/>
          <a:lstStyle/>
          <a:p>
            <a:pPr marL="469900" indent="-457200">
              <a:lnSpc>
                <a:spcPct val="100000"/>
              </a:lnSpc>
              <a:spcBef>
                <a:spcPts val="100"/>
              </a:spcBef>
              <a:buFont typeface="Wingdings"/>
              <a:buChar char=""/>
              <a:tabLst>
                <a:tab pos="469265" algn="l"/>
                <a:tab pos="469900" algn="l"/>
              </a:tabLst>
            </a:pPr>
            <a:r>
              <a:rPr lang="en-US" sz="2400" dirty="0">
                <a:latin typeface="Calibri"/>
                <a:cs typeface="Calibri"/>
              </a:rPr>
              <a:t>Bipartisan</a:t>
            </a:r>
            <a:r>
              <a:rPr lang="en-US" sz="2400" spc="-70" dirty="0">
                <a:latin typeface="Calibri"/>
                <a:cs typeface="Calibri"/>
              </a:rPr>
              <a:t> </a:t>
            </a:r>
            <a:r>
              <a:rPr lang="en-US" sz="2400" spc="-10" dirty="0">
                <a:latin typeface="Calibri"/>
                <a:cs typeface="Calibri"/>
              </a:rPr>
              <a:t>Infrastructure</a:t>
            </a:r>
            <a:r>
              <a:rPr lang="en-US" sz="2400" spc="-35" dirty="0">
                <a:latin typeface="Calibri"/>
                <a:cs typeface="Calibri"/>
              </a:rPr>
              <a:t> </a:t>
            </a:r>
            <a:r>
              <a:rPr lang="en-US" sz="2400" dirty="0">
                <a:latin typeface="Calibri"/>
                <a:cs typeface="Calibri"/>
              </a:rPr>
              <a:t>Law</a:t>
            </a:r>
            <a:r>
              <a:rPr lang="en-US" sz="2400" spc="-50" dirty="0">
                <a:latin typeface="Calibri"/>
                <a:cs typeface="Calibri"/>
              </a:rPr>
              <a:t> </a:t>
            </a:r>
            <a:r>
              <a:rPr lang="en-US" sz="2400" dirty="0">
                <a:latin typeface="Calibri"/>
                <a:cs typeface="Calibri"/>
              </a:rPr>
              <a:t>Website</a:t>
            </a:r>
            <a:r>
              <a:rPr lang="en-US" sz="2400" spc="-35" dirty="0">
                <a:latin typeface="Calibri"/>
                <a:cs typeface="Calibri"/>
              </a:rPr>
              <a:t> </a:t>
            </a:r>
            <a:r>
              <a:rPr lang="en-US" sz="2400" dirty="0">
                <a:latin typeface="Calibri"/>
                <a:cs typeface="Calibri"/>
              </a:rPr>
              <a:t>-</a:t>
            </a:r>
            <a:r>
              <a:rPr lang="en-US" sz="2400" spc="-45" dirty="0">
                <a:latin typeface="Calibri"/>
                <a:cs typeface="Calibri"/>
              </a:rPr>
              <a:t> </a:t>
            </a:r>
            <a:r>
              <a:rPr lang="en-US" sz="2400" u="sng" spc="-10" dirty="0">
                <a:solidFill>
                  <a:srgbClr val="0000FF"/>
                </a:solidFill>
                <a:uFill>
                  <a:solidFill>
                    <a:srgbClr val="0000FF"/>
                  </a:solidFill>
                </a:uFill>
                <a:latin typeface="Calibri"/>
                <a:cs typeface="Calibri"/>
                <a:hlinkClick r:id="rId2"/>
              </a:rPr>
              <a:t>https://www.transit.dot.gov/BIL</a:t>
            </a:r>
            <a:endParaRPr lang="en-US" sz="2400" dirty="0">
              <a:latin typeface="Calibri"/>
              <a:cs typeface="Calibri"/>
            </a:endParaRPr>
          </a:p>
          <a:p>
            <a:pPr>
              <a:lnSpc>
                <a:spcPct val="100000"/>
              </a:lnSpc>
              <a:spcBef>
                <a:spcPts val="50"/>
              </a:spcBef>
              <a:buFont typeface="Wingdings"/>
              <a:buChar char=""/>
            </a:pPr>
            <a:endParaRPr lang="en-US" sz="3300" dirty="0">
              <a:latin typeface="Calibri"/>
              <a:cs typeface="Calibri"/>
            </a:endParaRPr>
          </a:p>
          <a:p>
            <a:pPr marL="469265" marR="5080" indent="-457200">
              <a:lnSpc>
                <a:spcPct val="100000"/>
              </a:lnSpc>
              <a:buFont typeface="Wingdings"/>
              <a:buChar char=""/>
              <a:tabLst>
                <a:tab pos="469265" algn="l"/>
                <a:tab pos="469900" algn="l"/>
              </a:tabLst>
            </a:pPr>
            <a:r>
              <a:rPr lang="en-US" sz="2400" dirty="0">
                <a:latin typeface="Calibri"/>
                <a:cs typeface="Calibri"/>
                <a:hlinkClick r:id="rId3"/>
              </a:rPr>
              <a:t>Program</a:t>
            </a:r>
            <a:r>
              <a:rPr lang="en-US" sz="2400" spc="15" dirty="0">
                <a:latin typeface="Calibri"/>
                <a:cs typeface="Calibri"/>
                <a:hlinkClick r:id="rId3"/>
              </a:rPr>
              <a:t> </a:t>
            </a:r>
            <a:r>
              <a:rPr lang="en-US" sz="2400" dirty="0">
                <a:latin typeface="Calibri"/>
                <a:cs typeface="Calibri"/>
                <a:hlinkClick r:id="rId3"/>
              </a:rPr>
              <a:t>Fact</a:t>
            </a:r>
            <a:r>
              <a:rPr lang="en-US" sz="2400" spc="35" dirty="0">
                <a:latin typeface="Calibri"/>
                <a:cs typeface="Calibri"/>
                <a:hlinkClick r:id="rId3"/>
              </a:rPr>
              <a:t> </a:t>
            </a:r>
            <a:r>
              <a:rPr lang="en-US" sz="2400" dirty="0">
                <a:latin typeface="Calibri"/>
                <a:cs typeface="Calibri"/>
                <a:hlinkClick r:id="rId3"/>
              </a:rPr>
              <a:t>Sheets</a:t>
            </a:r>
            <a:r>
              <a:rPr lang="en-US" sz="2400" spc="50" dirty="0">
                <a:latin typeface="Calibri"/>
                <a:cs typeface="Calibri"/>
                <a:hlinkClick r:id="rId3"/>
              </a:rPr>
              <a:t> </a:t>
            </a:r>
            <a:r>
              <a:rPr lang="en-US" sz="2400" dirty="0">
                <a:latin typeface="Calibri"/>
                <a:cs typeface="Calibri"/>
                <a:hlinkClick r:id="rId3"/>
              </a:rPr>
              <a:t>-</a:t>
            </a:r>
            <a:r>
              <a:rPr lang="en-US" sz="2400" spc="50" dirty="0">
                <a:latin typeface="Calibri"/>
                <a:cs typeface="Calibri"/>
                <a:hlinkClick r:id="rId3"/>
              </a:rPr>
              <a:t> </a:t>
            </a:r>
            <a:r>
              <a:rPr lang="en-US" sz="2400" u="sng" spc="-20" dirty="0">
                <a:solidFill>
                  <a:srgbClr val="0000FF"/>
                </a:solidFill>
                <a:uFill>
                  <a:solidFill>
                    <a:srgbClr val="0000FF"/>
                  </a:solidFill>
                </a:uFill>
                <a:latin typeface="Calibri"/>
                <a:cs typeface="Calibri"/>
                <a:hlinkClick r:id="rId3"/>
              </a:rPr>
              <a:t>https://www.transit.dot.gov/funding/grants/fta-</a:t>
            </a:r>
            <a:r>
              <a:rPr lang="en-US" sz="2400" u="sng" spc="-10" dirty="0">
                <a:solidFill>
                  <a:srgbClr val="0000FF"/>
                </a:solidFill>
                <a:uFill>
                  <a:solidFill>
                    <a:srgbClr val="0000FF"/>
                  </a:solidFill>
                </a:uFill>
                <a:latin typeface="Calibri"/>
                <a:cs typeface="Calibri"/>
                <a:hlinkClick r:id="rId3"/>
              </a:rPr>
              <a:t>program-</a:t>
            </a:r>
            <a:r>
              <a:rPr lang="en-US" sz="2400" spc="-10" dirty="0">
                <a:solidFill>
                  <a:srgbClr val="0000FF"/>
                </a:solidFill>
                <a:latin typeface="Calibri"/>
                <a:cs typeface="Calibri"/>
                <a:hlinkClick r:id="rId3"/>
              </a:rPr>
              <a:t> </a:t>
            </a:r>
            <a:r>
              <a:rPr lang="en-US" sz="2400" u="sng" spc="-20" dirty="0">
                <a:solidFill>
                  <a:srgbClr val="0000FF"/>
                </a:solidFill>
                <a:uFill>
                  <a:solidFill>
                    <a:srgbClr val="0000FF"/>
                  </a:solidFill>
                </a:uFill>
                <a:latin typeface="Calibri"/>
                <a:cs typeface="Calibri"/>
                <a:hlinkClick r:id="rId3"/>
              </a:rPr>
              <a:t>fact-</a:t>
            </a:r>
            <a:r>
              <a:rPr lang="en-US" sz="2400" u="sng" spc="-10" dirty="0">
                <a:solidFill>
                  <a:srgbClr val="0000FF"/>
                </a:solidFill>
                <a:uFill>
                  <a:solidFill>
                    <a:srgbClr val="0000FF"/>
                  </a:solidFill>
                </a:uFill>
                <a:latin typeface="Calibri"/>
                <a:cs typeface="Calibri"/>
                <a:hlinkClick r:id="rId3"/>
              </a:rPr>
              <a:t>sheets-under-bipartisan-infrastructure-</a:t>
            </a:r>
            <a:r>
              <a:rPr lang="en-US" sz="2400" u="sng" spc="-25" dirty="0">
                <a:solidFill>
                  <a:srgbClr val="0000FF"/>
                </a:solidFill>
                <a:uFill>
                  <a:solidFill>
                    <a:srgbClr val="0000FF"/>
                  </a:solidFill>
                </a:uFill>
                <a:latin typeface="Calibri"/>
                <a:cs typeface="Calibri"/>
                <a:hlinkClick r:id="rId3"/>
              </a:rPr>
              <a:t>law</a:t>
            </a:r>
            <a:endParaRPr lang="en-US" sz="2400" dirty="0">
              <a:latin typeface="Calibri"/>
              <a:cs typeface="Calibri"/>
            </a:endParaRPr>
          </a:p>
          <a:p>
            <a:pPr>
              <a:lnSpc>
                <a:spcPct val="100000"/>
              </a:lnSpc>
              <a:spcBef>
                <a:spcPts val="50"/>
              </a:spcBef>
              <a:buFont typeface="Wingdings"/>
              <a:buChar char=""/>
            </a:pPr>
            <a:endParaRPr lang="en-US" sz="3300" dirty="0">
              <a:latin typeface="Calibri"/>
              <a:cs typeface="Calibri"/>
            </a:endParaRPr>
          </a:p>
          <a:p>
            <a:pPr marL="469900" indent="-457200">
              <a:lnSpc>
                <a:spcPct val="100000"/>
              </a:lnSpc>
              <a:buFont typeface="Wingdings"/>
              <a:buChar char=""/>
              <a:tabLst>
                <a:tab pos="469265" algn="l"/>
                <a:tab pos="469900" algn="l"/>
              </a:tabLst>
            </a:pPr>
            <a:r>
              <a:rPr lang="en-US" sz="2400" dirty="0">
                <a:latin typeface="Calibri"/>
                <a:cs typeface="Calibri"/>
              </a:rPr>
              <a:t>Contact</a:t>
            </a:r>
            <a:r>
              <a:rPr lang="en-US" sz="2400" spc="-90" dirty="0">
                <a:latin typeface="Calibri"/>
                <a:cs typeface="Calibri"/>
              </a:rPr>
              <a:t> </a:t>
            </a:r>
            <a:r>
              <a:rPr lang="en-US" sz="2400" u="sng" spc="-50" dirty="0">
                <a:solidFill>
                  <a:srgbClr val="0000FF"/>
                </a:solidFill>
                <a:uFill>
                  <a:solidFill>
                    <a:srgbClr val="0000FF"/>
                  </a:solidFill>
                </a:uFill>
                <a:latin typeface="Calibri"/>
                <a:cs typeface="Calibri"/>
                <a:hlinkClick r:id="rId4"/>
              </a:rPr>
              <a:t>FTA-</a:t>
            </a:r>
            <a:r>
              <a:rPr lang="en-US" sz="2400" u="sng" spc="-10" dirty="0">
                <a:solidFill>
                  <a:srgbClr val="0000FF"/>
                </a:solidFill>
                <a:uFill>
                  <a:solidFill>
                    <a:srgbClr val="0000FF"/>
                  </a:solidFill>
                </a:uFill>
                <a:latin typeface="Calibri"/>
                <a:cs typeface="Calibri"/>
                <a:hlinkClick r:id="rId4"/>
              </a:rPr>
              <a:t>IIJA@dot.gov</a:t>
            </a:r>
            <a:endParaRPr lang="en-US" sz="2400" dirty="0">
              <a:latin typeface="Calibri"/>
              <a:cs typeface="Calibri"/>
            </a:endParaRPr>
          </a:p>
          <a:p>
            <a:pPr>
              <a:lnSpc>
                <a:spcPct val="100000"/>
              </a:lnSpc>
              <a:spcBef>
                <a:spcPts val="55"/>
              </a:spcBef>
              <a:buFont typeface="Wingdings"/>
              <a:buChar char=""/>
            </a:pPr>
            <a:endParaRPr lang="en-US" sz="3300" dirty="0">
              <a:latin typeface="Calibri"/>
              <a:cs typeface="Calibri"/>
            </a:endParaRPr>
          </a:p>
          <a:p>
            <a:pPr marL="469900" indent="-457200">
              <a:lnSpc>
                <a:spcPct val="100000"/>
              </a:lnSpc>
              <a:buFont typeface="Wingdings"/>
              <a:buChar char=""/>
              <a:tabLst>
                <a:tab pos="469265" algn="l"/>
                <a:tab pos="469900" algn="l"/>
              </a:tabLst>
            </a:pPr>
            <a:r>
              <a:rPr lang="en-US" sz="2400" dirty="0">
                <a:latin typeface="Calibri"/>
                <a:cs typeface="Calibri"/>
              </a:rPr>
              <a:t>Contact</a:t>
            </a:r>
            <a:r>
              <a:rPr lang="en-US" sz="2400" spc="-95" dirty="0">
                <a:latin typeface="Calibri"/>
                <a:cs typeface="Calibri"/>
              </a:rPr>
              <a:t> Region 7 </a:t>
            </a:r>
            <a:r>
              <a:rPr lang="en-US" sz="2400" dirty="0">
                <a:latin typeface="Calibri"/>
                <a:cs typeface="Calibri"/>
              </a:rPr>
              <a:t>for</a:t>
            </a:r>
            <a:r>
              <a:rPr lang="en-US" sz="2400" spc="-65" dirty="0">
                <a:latin typeface="Calibri"/>
                <a:cs typeface="Calibri"/>
              </a:rPr>
              <a:t> </a:t>
            </a:r>
            <a:r>
              <a:rPr lang="en-US" sz="2400" spc="-10" dirty="0">
                <a:latin typeface="Calibri"/>
                <a:cs typeface="Calibri"/>
              </a:rPr>
              <a:t>assistance</a:t>
            </a:r>
            <a:endParaRPr lang="en-US" sz="2400" dirty="0">
              <a:latin typeface="Calibri"/>
              <a:cs typeface="Calibri"/>
            </a:endParaRPr>
          </a:p>
        </p:txBody>
      </p:sp>
    </p:spTree>
    <p:extLst>
      <p:ext uri="{BB962C8B-B14F-4D97-AF65-F5344CB8AC3E}">
        <p14:creationId xmlns:p14="http://schemas.microsoft.com/office/powerpoint/2010/main" val="297188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6320-E394-4D03-90A2-E7C15985469F}"/>
              </a:ext>
            </a:extLst>
          </p:cNvPr>
          <p:cNvSpPr>
            <a:spLocks noGrp="1"/>
          </p:cNvSpPr>
          <p:nvPr>
            <p:ph type="title"/>
          </p:nvPr>
        </p:nvSpPr>
        <p:spPr/>
        <p:txBody>
          <a:bodyPr/>
          <a:lstStyle/>
          <a:p>
            <a:pPr algn="ctr"/>
            <a:r>
              <a:rPr lang="en-US" dirty="0"/>
              <a:t>Notable Dates</a:t>
            </a:r>
          </a:p>
        </p:txBody>
      </p:sp>
      <p:sp>
        <p:nvSpPr>
          <p:cNvPr id="5" name="Text Placeholder 4">
            <a:extLst>
              <a:ext uri="{FF2B5EF4-FFF2-40B4-BE49-F238E27FC236}">
                <a16:creationId xmlns:a16="http://schemas.microsoft.com/office/drawing/2014/main" id="{54F37D33-C311-4A2F-99FE-5DA9E5882DCF}"/>
              </a:ext>
            </a:extLst>
          </p:cNvPr>
          <p:cNvSpPr>
            <a:spLocks noGrp="1"/>
          </p:cNvSpPr>
          <p:nvPr>
            <p:ph idx="1"/>
          </p:nvPr>
        </p:nvSpPr>
        <p:spPr/>
        <p:txBody>
          <a:bodyPr/>
          <a:lstStyle/>
          <a:p>
            <a:pPr marL="285750" indent="-285750">
              <a:buFont typeface="Arial" panose="020B0604020202020204" pitchFamily="34" charset="0"/>
              <a:buChar char="•"/>
            </a:pPr>
            <a:r>
              <a:rPr lang="en-US" b="1" dirty="0">
                <a:ea typeface="Times New Roman" panose="02020603050405020304" pitchFamily="18" charset="0"/>
              </a:rPr>
              <a:t>TrAMS Closed </a:t>
            </a:r>
            <a:r>
              <a:rPr lang="en-US" dirty="0">
                <a:ea typeface="Times New Roman" panose="02020603050405020304" pitchFamily="18" charset="0"/>
              </a:rPr>
              <a:t>Monday, September 25, 2023 for Financial Transactions</a:t>
            </a:r>
          </a:p>
          <a:p>
            <a:pPr marL="285750" indent="-285750">
              <a:buFont typeface="Arial" panose="020B0604020202020204" pitchFamily="34" charset="0"/>
              <a:buChar char="•"/>
            </a:pPr>
            <a:endParaRPr lang="en-US" dirty="0">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Annual or/4</a:t>
            </a:r>
            <a:r>
              <a:rPr lang="en-US" baseline="30000" dirty="0">
                <a:ea typeface="Times New Roman" panose="02020603050405020304" pitchFamily="18" charset="0"/>
              </a:rPr>
              <a:t>th</a:t>
            </a:r>
            <a:r>
              <a:rPr lang="en-US" dirty="0">
                <a:ea typeface="Times New Roman" panose="02020603050405020304" pitchFamily="18" charset="0"/>
              </a:rPr>
              <a:t> Quarter Financial and Milestone Progress Reports are due </a:t>
            </a:r>
            <a:r>
              <a:rPr lang="en-US" b="1" u="sng" dirty="0">
                <a:ea typeface="Times New Roman" panose="02020603050405020304" pitchFamily="18" charset="0"/>
              </a:rPr>
              <a:t>October 30th</a:t>
            </a:r>
          </a:p>
          <a:p>
            <a:pPr marL="285750" indent="-285750">
              <a:buFont typeface="Arial" panose="020B0604020202020204" pitchFamily="34" charset="0"/>
              <a:buChar char="•"/>
            </a:pPr>
            <a:endParaRPr lang="en-US" dirty="0">
              <a:ea typeface="Times New Roman" panose="02020603050405020304" pitchFamily="18" charset="0"/>
            </a:endParaRPr>
          </a:p>
          <a:p>
            <a:pPr marL="214313" indent="-214313">
              <a:buFont typeface="Arial" panose="020B0604020202020204" pitchFamily="34" charset="0"/>
              <a:buChar char="•"/>
            </a:pPr>
            <a:r>
              <a:rPr lang="en-US" dirty="0">
                <a:ea typeface="Times New Roman" panose="02020603050405020304" pitchFamily="18" charset="0"/>
              </a:rPr>
              <a:t>Completed Planning Basis Worksheets (feasibility studies)/environmental analysis for planned construction projects should be submitted to FTA Region VII Planning Team by </a:t>
            </a:r>
            <a:r>
              <a:rPr lang="en-US" b="1" dirty="0">
                <a:ea typeface="Times New Roman" panose="02020603050405020304" pitchFamily="18" charset="0"/>
              </a:rPr>
              <a:t>February 1</a:t>
            </a:r>
            <a:r>
              <a:rPr lang="en-US" b="1" baseline="30000" dirty="0">
                <a:ea typeface="Times New Roman" panose="02020603050405020304" pitchFamily="18" charset="0"/>
              </a:rPr>
              <a:t>st</a:t>
            </a:r>
            <a:r>
              <a:rPr lang="en-US" b="1" dirty="0">
                <a:ea typeface="Times New Roman" panose="02020603050405020304" pitchFamily="18" charset="0"/>
              </a:rPr>
              <a:t>.</a:t>
            </a:r>
          </a:p>
          <a:p>
            <a:pPr marL="214313" indent="-214313">
              <a:buFont typeface="Arial" panose="020B0604020202020204" pitchFamily="34" charset="0"/>
              <a:buChar char="•"/>
            </a:pPr>
            <a:endParaRPr lang="en-US" dirty="0">
              <a:ea typeface="Times New Roman" panose="02020603050405020304" pitchFamily="18" charset="0"/>
            </a:endParaRPr>
          </a:p>
          <a:p>
            <a:pPr marL="214313" indent="-214313">
              <a:buFont typeface="Arial" panose="020B0604020202020204" pitchFamily="34" charset="0"/>
              <a:buChar char="•"/>
            </a:pPr>
            <a:r>
              <a:rPr lang="en-US" dirty="0">
                <a:ea typeface="Times New Roman" panose="02020603050405020304" pitchFamily="18" charset="0"/>
              </a:rPr>
              <a:t>Carryover Letters for FY2023 funds and prior will be sent out in early winter. </a:t>
            </a:r>
          </a:p>
          <a:p>
            <a:endParaRPr lang="en-US" b="1" u="sng" dirty="0">
              <a:latin typeface="Times New Roman" panose="02020603050405020304" pitchFamily="18" charset="0"/>
            </a:endParaRPr>
          </a:p>
        </p:txBody>
      </p:sp>
    </p:spTree>
    <p:extLst>
      <p:ext uri="{BB962C8B-B14F-4D97-AF65-F5344CB8AC3E}">
        <p14:creationId xmlns:p14="http://schemas.microsoft.com/office/powerpoint/2010/main" val="133779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Procurement</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08368"/>
            <a:ext cx="10972796" cy="5126492"/>
          </a:xfrm>
        </p:spPr>
        <p:txBody>
          <a:bodyPr/>
          <a:lstStyle/>
          <a:p>
            <a:pPr>
              <a:spcAft>
                <a:spcPts val="1200"/>
              </a:spcAft>
            </a:pPr>
            <a:r>
              <a:rPr lang="en-US" sz="1800" dirty="0">
                <a:latin typeface="+mn-lt"/>
              </a:rPr>
              <a:t> </a:t>
            </a:r>
            <a:br>
              <a:rPr lang="en-US" sz="1800" dirty="0">
                <a:latin typeface="+mn-lt"/>
              </a:rPr>
            </a:br>
            <a:endParaRPr lang="en-US" sz="1800" dirty="0">
              <a:latin typeface="+mn-lt"/>
              <a:ea typeface="ＭＳ Ｐゴシック"/>
              <a:cs typeface="Calibri"/>
            </a:endParaRPr>
          </a:p>
          <a:p>
            <a:pPr marL="342900" indent="-342900">
              <a:buFont typeface="Arial" panose="020B0604020202020204" pitchFamily="34" charset="0"/>
              <a:buChar char="•"/>
            </a:pPr>
            <a:endParaRPr lang="en-US" dirty="0">
              <a:latin typeface="Calibri"/>
              <a:ea typeface="ＭＳ Ｐゴシック"/>
              <a:cs typeface="Calibri"/>
            </a:endParaRPr>
          </a:p>
        </p:txBody>
      </p:sp>
      <p:pic>
        <p:nvPicPr>
          <p:cNvPr id="5" name="Picture 4" descr="Chart, bar chart, histogram&#10;&#10;Description automatically generated">
            <a:extLst>
              <a:ext uri="{FF2B5EF4-FFF2-40B4-BE49-F238E27FC236}">
                <a16:creationId xmlns:a16="http://schemas.microsoft.com/office/drawing/2014/main" id="{BA66CABA-D040-E211-5915-87206925C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57" y="704449"/>
            <a:ext cx="10867644" cy="5530411"/>
          </a:xfrm>
          <a:prstGeom prst="rect">
            <a:avLst/>
          </a:prstGeom>
        </p:spPr>
      </p:pic>
    </p:spTree>
    <p:extLst>
      <p:ext uri="{BB962C8B-B14F-4D97-AF65-F5344CB8AC3E}">
        <p14:creationId xmlns:p14="http://schemas.microsoft.com/office/powerpoint/2010/main" val="4177302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Procurement</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08368"/>
            <a:ext cx="10972796" cy="5126492"/>
          </a:xfrm>
        </p:spPr>
        <p:txBody>
          <a:bodyPr/>
          <a:lstStyle/>
          <a:p>
            <a:pPr>
              <a:spcAft>
                <a:spcPts val="1200"/>
              </a:spcAft>
            </a:pPr>
            <a:r>
              <a:rPr lang="en-US" sz="1800" dirty="0">
                <a:latin typeface="+mn-lt"/>
              </a:rPr>
              <a:t> </a:t>
            </a:r>
            <a:br>
              <a:rPr lang="en-US" sz="1800" dirty="0">
                <a:latin typeface="+mn-lt"/>
              </a:rPr>
            </a:br>
            <a:endParaRPr lang="en-US" sz="1800" dirty="0">
              <a:latin typeface="+mn-lt"/>
              <a:ea typeface="ＭＳ Ｐゴシック"/>
              <a:cs typeface="Calibri"/>
            </a:endParaRPr>
          </a:p>
          <a:p>
            <a:pPr marL="342900" indent="-342900">
              <a:buFont typeface="Arial" panose="020B0604020202020204" pitchFamily="34" charset="0"/>
              <a:buChar char="•"/>
            </a:pPr>
            <a:endParaRPr lang="en-US" dirty="0">
              <a:latin typeface="Calibri"/>
              <a:ea typeface="ＭＳ Ｐゴシック"/>
              <a:cs typeface="Calibri"/>
            </a:endParaRPr>
          </a:p>
        </p:txBody>
      </p:sp>
      <p:pic>
        <p:nvPicPr>
          <p:cNvPr id="5" name="Picture 4" descr="Chart, pie chart&#10;&#10;Description automatically generated">
            <a:extLst>
              <a:ext uri="{FF2B5EF4-FFF2-40B4-BE49-F238E27FC236}">
                <a16:creationId xmlns:a16="http://schemas.microsoft.com/office/drawing/2014/main" id="{66AC0F39-3FA9-2557-BF80-111CD1BB8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24" y="863620"/>
            <a:ext cx="9445752" cy="5468112"/>
          </a:xfrm>
          <a:prstGeom prst="rect">
            <a:avLst/>
          </a:prstGeom>
        </p:spPr>
      </p:pic>
    </p:spTree>
    <p:extLst>
      <p:ext uri="{BB962C8B-B14F-4D97-AF65-F5344CB8AC3E}">
        <p14:creationId xmlns:p14="http://schemas.microsoft.com/office/powerpoint/2010/main" val="123323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Procurement</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08368"/>
            <a:ext cx="10972796" cy="5126492"/>
          </a:xfrm>
        </p:spPr>
        <p:txBody>
          <a:bodyPr/>
          <a:lstStyle/>
          <a:p>
            <a:pPr>
              <a:spcAft>
                <a:spcPts val="1200"/>
              </a:spcAft>
            </a:pPr>
            <a:r>
              <a:rPr lang="en-US" sz="1800" dirty="0">
                <a:latin typeface="+mn-lt"/>
              </a:rPr>
              <a:t> </a:t>
            </a:r>
            <a:br>
              <a:rPr lang="en-US" sz="1800" dirty="0">
                <a:latin typeface="+mn-lt"/>
              </a:rPr>
            </a:br>
            <a:endParaRPr lang="en-US" sz="1800" dirty="0">
              <a:latin typeface="+mn-lt"/>
              <a:ea typeface="ＭＳ Ｐゴシック"/>
              <a:cs typeface="Calibri"/>
            </a:endParaRPr>
          </a:p>
          <a:p>
            <a:pPr marL="342900" indent="-342900">
              <a:buFont typeface="Arial" panose="020B0604020202020204" pitchFamily="34" charset="0"/>
              <a:buChar char="•"/>
            </a:pPr>
            <a:endParaRPr lang="en-US" dirty="0">
              <a:latin typeface="Calibri"/>
              <a:ea typeface="ＭＳ Ｐゴシック"/>
              <a:cs typeface="Calibri"/>
            </a:endParaRPr>
          </a:p>
        </p:txBody>
      </p:sp>
      <p:sp>
        <p:nvSpPr>
          <p:cNvPr id="4" name="TextBox 3">
            <a:extLst>
              <a:ext uri="{FF2B5EF4-FFF2-40B4-BE49-F238E27FC236}">
                <a16:creationId xmlns:a16="http://schemas.microsoft.com/office/drawing/2014/main" id="{1AF1B5DB-00EC-2CBB-4F79-1E3EBECB42DE}"/>
              </a:ext>
            </a:extLst>
          </p:cNvPr>
          <p:cNvSpPr txBox="1"/>
          <p:nvPr/>
        </p:nvSpPr>
        <p:spPr>
          <a:xfrm>
            <a:off x="1056443" y="1420427"/>
            <a:ext cx="9845336" cy="3693319"/>
          </a:xfrm>
          <a:prstGeom prst="rect">
            <a:avLst/>
          </a:prstGeom>
          <a:noFill/>
        </p:spPr>
        <p:txBody>
          <a:bodyPr wrap="square" rtlCol="0">
            <a:spAutoFit/>
          </a:bodyPr>
          <a:lstStyle/>
          <a:p>
            <a:r>
              <a:rPr lang="en-US" dirty="0"/>
              <a:t>Procurement Resources:</a:t>
            </a:r>
          </a:p>
          <a:p>
            <a:pPr marL="285750" indent="-285750">
              <a:buFont typeface="Arial" panose="020B0604020202020204" pitchFamily="34" charset="0"/>
              <a:buChar char="•"/>
            </a:pPr>
            <a:r>
              <a:rPr lang="en-US" dirty="0"/>
              <a:t>Comprehensive Review Contractor’s Manual:</a:t>
            </a:r>
          </a:p>
          <a:p>
            <a:pPr marL="742950" lvl="1" indent="-285750">
              <a:buFont typeface="Arial" panose="020B0604020202020204" pitchFamily="34" charset="0"/>
              <a:buChar char="•"/>
            </a:pPr>
            <a:r>
              <a:rPr lang="en-US" dirty="0">
                <a:hlinkClick r:id="rId2"/>
              </a:rPr>
              <a:t>https://www.transit.dot.gov/regulations-and-programs/program-oversight/fy23-comprehensive-review-contractors-manual</a:t>
            </a:r>
            <a:endParaRPr lang="en-US" dirty="0"/>
          </a:p>
          <a:p>
            <a:pPr marL="285750" indent="-285750">
              <a:buFont typeface="Arial" panose="020B0604020202020204" pitchFamily="34" charset="0"/>
              <a:buChar char="•"/>
            </a:pPr>
            <a:r>
              <a:rPr lang="en-US" dirty="0"/>
              <a:t>FTA’s Master Agreement:</a:t>
            </a:r>
          </a:p>
          <a:p>
            <a:pPr marL="742950" lvl="1" indent="-285750">
              <a:buFont typeface="Arial" panose="020B0604020202020204" pitchFamily="34" charset="0"/>
              <a:buChar char="•"/>
            </a:pPr>
            <a:r>
              <a:rPr lang="en-US" dirty="0">
                <a:hlinkClick r:id="rId3"/>
              </a:rPr>
              <a:t>https://www.transit.dot.gov/funding/grantee-resources/sample-fta-agreements/fta-grant-agreements</a:t>
            </a:r>
            <a:endParaRPr lang="en-US" dirty="0"/>
          </a:p>
          <a:p>
            <a:pPr marL="285750" indent="-285750">
              <a:buFont typeface="Arial" panose="020B0604020202020204" pitchFamily="34" charset="0"/>
              <a:buChar char="•"/>
            </a:pPr>
            <a:r>
              <a:rPr lang="en-US" dirty="0"/>
              <a:t>FTA Circulars:</a:t>
            </a:r>
          </a:p>
          <a:p>
            <a:pPr marL="742950" lvl="1" indent="-285750">
              <a:buFont typeface="Arial" panose="020B0604020202020204" pitchFamily="34" charset="0"/>
              <a:buChar char="•"/>
            </a:pPr>
            <a:r>
              <a:rPr lang="en-US" dirty="0">
                <a:hlinkClick r:id="rId4"/>
              </a:rPr>
              <a:t>https://www.transit.dot.gov/guidance#sectionJumpMark20</a:t>
            </a:r>
            <a:endParaRPr lang="en-US" dirty="0"/>
          </a:p>
          <a:p>
            <a:pPr marL="285750" indent="-285750">
              <a:buFont typeface="Arial" panose="020B0604020202020204" pitchFamily="34" charset="0"/>
              <a:buChar char="•"/>
            </a:pPr>
            <a:r>
              <a:rPr lang="en-US" dirty="0"/>
              <a:t>July 2023 Procurement Presentation:</a:t>
            </a:r>
          </a:p>
          <a:p>
            <a:pPr marL="742950" lvl="1" indent="-285750">
              <a:buFont typeface="Arial" panose="020B0604020202020204" pitchFamily="34" charset="0"/>
              <a:buChar char="•"/>
            </a:pPr>
            <a:r>
              <a:rPr lang="en-US" dirty="0">
                <a:hlinkClick r:id="rId5"/>
              </a:rPr>
              <a:t>https://www.transit.dot.gov/regulations-and-programs/program-oversight/procurement-webinar-identifying-fta-funded-procurements</a:t>
            </a:r>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7527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858-1212-40A0-8761-A095314E2B79}"/>
              </a:ext>
            </a:extLst>
          </p:cNvPr>
          <p:cNvSpPr>
            <a:spLocks noGrp="1"/>
          </p:cNvSpPr>
          <p:nvPr>
            <p:ph type="title"/>
          </p:nvPr>
        </p:nvSpPr>
        <p:spPr/>
        <p:txBody>
          <a:bodyPr/>
          <a:lstStyle/>
          <a:p>
            <a:r>
              <a:rPr lang="en-US" dirty="0">
                <a:ea typeface="ＭＳ Ｐゴシック"/>
                <a:cs typeface="Raavi"/>
              </a:rPr>
              <a:t>Bipartisan Infrastructure Law</a:t>
            </a:r>
            <a:endParaRPr lang="en-US" dirty="0"/>
          </a:p>
        </p:txBody>
      </p:sp>
      <p:sp>
        <p:nvSpPr>
          <p:cNvPr id="3" name="Content Placeholder 2">
            <a:extLst>
              <a:ext uri="{FF2B5EF4-FFF2-40B4-BE49-F238E27FC236}">
                <a16:creationId xmlns:a16="http://schemas.microsoft.com/office/drawing/2014/main" id="{C200421D-5EE0-4FFD-B056-FC9C38C95EB9}"/>
              </a:ext>
            </a:extLst>
          </p:cNvPr>
          <p:cNvSpPr>
            <a:spLocks noGrp="1"/>
          </p:cNvSpPr>
          <p:nvPr>
            <p:ph idx="1"/>
          </p:nvPr>
        </p:nvSpPr>
        <p:spPr/>
        <p:txBody>
          <a:bodyPr/>
          <a:lstStyle/>
          <a:p>
            <a:pPr marL="282575" lvl="1" indent="-282575"/>
            <a:r>
              <a:rPr lang="en-US" dirty="0">
                <a:ea typeface="ＭＳ Ｐゴシック"/>
              </a:rPr>
              <a:t>Additional Federal Programs that Support Public Transportation</a:t>
            </a:r>
          </a:p>
          <a:p>
            <a:pPr marL="582612" lvl="2" indent="-282575"/>
            <a:r>
              <a:rPr lang="en-US" dirty="0">
                <a:ea typeface="ＭＳ Ｐゴシック"/>
                <a:hlinkClick r:id="rId2"/>
              </a:rPr>
              <a:t>https://www.transit.dot.gov/funding/federal-programs-support-public-transportation</a:t>
            </a:r>
            <a:endParaRPr lang="en-US" dirty="0">
              <a:ea typeface="ＭＳ Ｐゴシック"/>
            </a:endParaRPr>
          </a:p>
          <a:p>
            <a:pPr marL="582612" lvl="2" indent="-282575"/>
            <a:r>
              <a:rPr lang="en-US" dirty="0">
                <a:ea typeface="ＭＳ Ｐゴシック"/>
              </a:rPr>
              <a:t>Competitive Programs</a:t>
            </a:r>
          </a:p>
          <a:p>
            <a:pPr marL="925512" lvl="3" indent="-282575"/>
            <a:r>
              <a:rPr lang="en-US" dirty="0">
                <a:ea typeface="ＭＳ Ｐゴシック"/>
              </a:rPr>
              <a:t>Rebuilding American Infrastructure with Sustainability and Equity (RAISE) - The RAISE Discretionary Grant program provides a unique opportunity for the DOT to invest in road, rail, transit and port projects that promise to achieve national objectives.</a:t>
            </a:r>
          </a:p>
          <a:p>
            <a:pPr marL="925512" lvl="3" indent="-282575"/>
            <a:r>
              <a:rPr lang="en-US" dirty="0">
                <a:ea typeface="ＭＳ Ｐゴシック"/>
              </a:rPr>
              <a:t>Consolidated Rail Infrastructure and Safety Improvements (CRISI) - CRISI funds projects that improve the safety, efficiency, and reliability of intercity passenger and freight rail (including short-line and regional rail).</a:t>
            </a:r>
          </a:p>
          <a:p>
            <a:pPr marL="925512" lvl="3" indent="-282575"/>
            <a:r>
              <a:rPr lang="en-US" dirty="0">
                <a:ea typeface="ＭＳ Ｐゴシック"/>
              </a:rPr>
              <a:t>Railroad Crossing Elimination program - The Railroad Crossing Elimination program funds highway-rail or pathway-rail grade crossing improvement projects that improve the safety and mobility of people and goods.</a:t>
            </a:r>
          </a:p>
        </p:txBody>
      </p:sp>
    </p:spTree>
    <p:extLst>
      <p:ext uri="{BB962C8B-B14F-4D97-AF65-F5344CB8AC3E}">
        <p14:creationId xmlns:p14="http://schemas.microsoft.com/office/powerpoint/2010/main" val="327685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858-1212-40A0-8761-A095314E2B79}"/>
              </a:ext>
            </a:extLst>
          </p:cNvPr>
          <p:cNvSpPr>
            <a:spLocks noGrp="1"/>
          </p:cNvSpPr>
          <p:nvPr>
            <p:ph type="title"/>
          </p:nvPr>
        </p:nvSpPr>
        <p:spPr/>
        <p:txBody>
          <a:bodyPr/>
          <a:lstStyle/>
          <a:p>
            <a:r>
              <a:rPr lang="en-US" dirty="0">
                <a:ea typeface="ＭＳ Ｐゴシック"/>
                <a:cs typeface="Raavi"/>
              </a:rPr>
              <a:t>Bipartisan Infrastructure Law</a:t>
            </a:r>
            <a:endParaRPr lang="en-US" dirty="0"/>
          </a:p>
        </p:txBody>
      </p:sp>
      <p:sp>
        <p:nvSpPr>
          <p:cNvPr id="3" name="Content Placeholder 2">
            <a:extLst>
              <a:ext uri="{FF2B5EF4-FFF2-40B4-BE49-F238E27FC236}">
                <a16:creationId xmlns:a16="http://schemas.microsoft.com/office/drawing/2014/main" id="{C200421D-5EE0-4FFD-B056-FC9C38C95EB9}"/>
              </a:ext>
            </a:extLst>
          </p:cNvPr>
          <p:cNvSpPr>
            <a:spLocks noGrp="1"/>
          </p:cNvSpPr>
          <p:nvPr>
            <p:ph idx="1"/>
          </p:nvPr>
        </p:nvSpPr>
        <p:spPr/>
        <p:txBody>
          <a:bodyPr/>
          <a:lstStyle/>
          <a:p>
            <a:pPr marL="282575" lvl="1" indent="-282575"/>
            <a:r>
              <a:rPr lang="en-US" dirty="0">
                <a:ea typeface="ＭＳ Ｐゴシック"/>
              </a:rPr>
              <a:t>Additional Federal Programs that Support Public Transportation</a:t>
            </a:r>
          </a:p>
          <a:p>
            <a:pPr marL="582612" lvl="2" indent="-282575"/>
            <a:r>
              <a:rPr lang="en-US" dirty="0">
                <a:ea typeface="ＭＳ Ｐゴシック"/>
                <a:hlinkClick r:id="rId2"/>
              </a:rPr>
              <a:t>https://www.transit.dot.gov/funding/federal-programs-support-public-transportation</a:t>
            </a:r>
            <a:endParaRPr lang="en-US" dirty="0">
              <a:ea typeface="ＭＳ Ｐゴシック"/>
            </a:endParaRPr>
          </a:p>
          <a:p>
            <a:pPr marL="582612" lvl="2" indent="-282575"/>
            <a:r>
              <a:rPr lang="en-US" dirty="0">
                <a:ea typeface="ＭＳ Ｐゴシック"/>
              </a:rPr>
              <a:t>Federal Loan Programs Administered by the USDOT Build America Bureau</a:t>
            </a:r>
          </a:p>
          <a:p>
            <a:pPr marL="925512" lvl="3" indent="-282575"/>
            <a:r>
              <a:rPr lang="en-US" dirty="0">
                <a:ea typeface="ＭＳ Ｐゴシック"/>
              </a:rPr>
              <a:t>Transportation Infrastructure Finance and Innovation Act (TIFIA) program - Provides credit assistance for qualified projects of regional and national significance. Many large-scale, surface transportation projects - highway, transit, railroad, intermodal freight, and port access - are eligible for assistance.</a:t>
            </a:r>
          </a:p>
          <a:p>
            <a:pPr marL="1268412" lvl="4" indent="-282575"/>
            <a:r>
              <a:rPr lang="en-US" b="1" dirty="0">
                <a:ea typeface="ＭＳ Ｐゴシック"/>
              </a:rPr>
              <a:t>TIFIA 49 Program: Up to 49% of Project Cost &amp; Counts As Non-Federal Share</a:t>
            </a:r>
          </a:p>
          <a:p>
            <a:pPr marL="1611312" lvl="5" indent="-282575"/>
            <a:r>
              <a:rPr lang="en-US" dirty="0">
                <a:ea typeface="ＭＳ Ｐゴシック"/>
                <a:hlinkClick r:id="rId3"/>
              </a:rPr>
              <a:t>https://www.transportation.gov/buildamerica/TIFIA49</a:t>
            </a:r>
            <a:r>
              <a:rPr lang="en-US" dirty="0">
                <a:ea typeface="ＭＳ Ｐゴシック"/>
              </a:rPr>
              <a:t> </a:t>
            </a:r>
          </a:p>
          <a:p>
            <a:pPr marL="925512" lvl="3" indent="-282575"/>
            <a:r>
              <a:rPr lang="en-US" dirty="0">
                <a:ea typeface="ＭＳ Ｐゴシック"/>
              </a:rPr>
              <a:t>Railroad Rehabilitation and Improvement Financing (RRIF) - Provides loans and direct guarantees to finance development of railroad infrastructure. This can include intermodal facilities and transit-oriented development.</a:t>
            </a:r>
          </a:p>
        </p:txBody>
      </p:sp>
    </p:spTree>
    <p:extLst>
      <p:ext uri="{BB962C8B-B14F-4D97-AF65-F5344CB8AC3E}">
        <p14:creationId xmlns:p14="http://schemas.microsoft.com/office/powerpoint/2010/main" val="10786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858-1212-40A0-8761-A095314E2B79}"/>
              </a:ext>
            </a:extLst>
          </p:cNvPr>
          <p:cNvSpPr>
            <a:spLocks noGrp="1"/>
          </p:cNvSpPr>
          <p:nvPr>
            <p:ph type="title"/>
          </p:nvPr>
        </p:nvSpPr>
        <p:spPr/>
        <p:txBody>
          <a:bodyPr/>
          <a:lstStyle/>
          <a:p>
            <a:r>
              <a:rPr lang="en-US" dirty="0">
                <a:ea typeface="ＭＳ Ｐゴシック"/>
                <a:cs typeface="Raavi"/>
              </a:rPr>
              <a:t>Bipartisan Infrastructure Law</a:t>
            </a:r>
            <a:endParaRPr lang="en-US" dirty="0"/>
          </a:p>
        </p:txBody>
      </p:sp>
      <p:sp>
        <p:nvSpPr>
          <p:cNvPr id="3" name="Content Placeholder 2">
            <a:extLst>
              <a:ext uri="{FF2B5EF4-FFF2-40B4-BE49-F238E27FC236}">
                <a16:creationId xmlns:a16="http://schemas.microsoft.com/office/drawing/2014/main" id="{C200421D-5EE0-4FFD-B056-FC9C38C95EB9}"/>
              </a:ext>
            </a:extLst>
          </p:cNvPr>
          <p:cNvSpPr>
            <a:spLocks noGrp="1"/>
          </p:cNvSpPr>
          <p:nvPr>
            <p:ph idx="1"/>
          </p:nvPr>
        </p:nvSpPr>
        <p:spPr>
          <a:xfrm>
            <a:off x="609603" y="1053356"/>
            <a:ext cx="11030090" cy="5073124"/>
          </a:xfrm>
        </p:spPr>
        <p:txBody>
          <a:bodyPr/>
          <a:lstStyle/>
          <a:p>
            <a:pPr marL="282575" lvl="1" indent="-282575"/>
            <a:r>
              <a:rPr lang="en-US" dirty="0">
                <a:ea typeface="ＭＳ Ｐゴシック"/>
              </a:rPr>
              <a:t>Additional Federal Programs that Support Public Transportation</a:t>
            </a:r>
          </a:p>
          <a:p>
            <a:pPr marL="582612" lvl="2" indent="-282575"/>
            <a:r>
              <a:rPr lang="en-US" dirty="0">
                <a:ea typeface="ＭＳ Ｐゴシック"/>
              </a:rPr>
              <a:t>Flexible Funding for Transit and Highway Improvements </a:t>
            </a:r>
          </a:p>
          <a:p>
            <a:pPr marL="925512" lvl="3" indent="-282575"/>
            <a:r>
              <a:rPr lang="en-US" dirty="0">
                <a:ea typeface="ＭＳ Ｐゴシック"/>
              </a:rPr>
              <a:t>Congestion Mitigation and Air Quality (CMAQ) program - The CMAQ program provides funding for transportation projects and programs to help meet the requirements of the Clean Air Act.</a:t>
            </a:r>
          </a:p>
          <a:p>
            <a:pPr marL="925512" lvl="3" indent="-282575"/>
            <a:r>
              <a:rPr lang="en-US" dirty="0">
                <a:ea typeface="ＭＳ Ｐゴシック"/>
              </a:rPr>
              <a:t>Surface Transportation Block Grant (STBG) - The STBG program provides funding to best address State and local transportation needs.</a:t>
            </a:r>
          </a:p>
          <a:p>
            <a:pPr marL="925512" lvl="3" indent="-282575"/>
            <a:r>
              <a:rPr lang="en-US" dirty="0">
                <a:ea typeface="ＭＳ Ｐゴシック"/>
              </a:rPr>
              <a:t>Tribal Transportation Program - The TTP supports safe and reliable transportation and public road access to and within Indian reservations, Indian lands, and Alaska Native Village communities.</a:t>
            </a:r>
          </a:p>
          <a:p>
            <a:pPr marL="925512" lvl="3" indent="-282575"/>
            <a:r>
              <a:rPr lang="en-US" dirty="0">
                <a:ea typeface="ＭＳ Ｐゴシック"/>
              </a:rPr>
              <a:t>National Highway Performance Program - NHPP provides support for the condition and performance of the National Highway System, supports the construction of new facilities, ensures that investments of Federal-aid funds in highway construction are directed to support progress toward the achievement of performance targets in a State's asset management plan, and supports activities to increase the resiliency of the nation’s highways.</a:t>
            </a:r>
          </a:p>
        </p:txBody>
      </p:sp>
    </p:spTree>
    <p:extLst>
      <p:ext uri="{BB962C8B-B14F-4D97-AF65-F5344CB8AC3E}">
        <p14:creationId xmlns:p14="http://schemas.microsoft.com/office/powerpoint/2010/main" val="40758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858-1212-40A0-8761-A095314E2B79}"/>
              </a:ext>
            </a:extLst>
          </p:cNvPr>
          <p:cNvSpPr>
            <a:spLocks noGrp="1"/>
          </p:cNvSpPr>
          <p:nvPr>
            <p:ph type="title"/>
          </p:nvPr>
        </p:nvSpPr>
        <p:spPr/>
        <p:txBody>
          <a:bodyPr/>
          <a:lstStyle/>
          <a:p>
            <a:r>
              <a:rPr lang="en-US" dirty="0">
                <a:ea typeface="ＭＳ Ｐゴシック"/>
                <a:cs typeface="Raavi"/>
              </a:rPr>
              <a:t>Bipartisan Infrastructure Law</a:t>
            </a:r>
            <a:endParaRPr lang="en-US" dirty="0"/>
          </a:p>
        </p:txBody>
      </p:sp>
      <p:sp>
        <p:nvSpPr>
          <p:cNvPr id="3" name="Content Placeholder 2">
            <a:extLst>
              <a:ext uri="{FF2B5EF4-FFF2-40B4-BE49-F238E27FC236}">
                <a16:creationId xmlns:a16="http://schemas.microsoft.com/office/drawing/2014/main" id="{C200421D-5EE0-4FFD-B056-FC9C38C95EB9}"/>
              </a:ext>
            </a:extLst>
          </p:cNvPr>
          <p:cNvSpPr>
            <a:spLocks noGrp="1"/>
          </p:cNvSpPr>
          <p:nvPr>
            <p:ph idx="1"/>
          </p:nvPr>
        </p:nvSpPr>
        <p:spPr>
          <a:xfrm>
            <a:off x="580955" y="892438"/>
            <a:ext cx="11030090" cy="5073124"/>
          </a:xfrm>
        </p:spPr>
        <p:txBody>
          <a:bodyPr/>
          <a:lstStyle/>
          <a:p>
            <a:pPr marL="282575" lvl="1" indent="-282575"/>
            <a:r>
              <a:rPr lang="en-US" dirty="0">
                <a:ea typeface="ＭＳ Ｐゴシック"/>
              </a:rPr>
              <a:t>Congestion Mitigation and Air Quality (CMAQ) Funds for Operating Costs </a:t>
            </a:r>
          </a:p>
          <a:p>
            <a:pPr marL="582612" lvl="2" indent="-282575"/>
            <a:r>
              <a:rPr lang="en-US" dirty="0">
                <a:ea typeface="ＭＳ Ｐゴシック"/>
              </a:rPr>
              <a:t>Pre-BIL:</a:t>
            </a:r>
          </a:p>
          <a:p>
            <a:pPr marL="925512" lvl="3" indent="-282575"/>
            <a:r>
              <a:rPr lang="en-US" dirty="0">
                <a:ea typeface="ＭＳ Ｐゴシック"/>
              </a:rPr>
              <a:t>Operating Costs were limited to a five-year startup period to start up operating costs for new transportation services or the incremental costs of expanding such services, including transit, commuter and intercity passenger rail services, intermodal facilities, and travel demand management strategies, including traffic operation centers.</a:t>
            </a:r>
          </a:p>
          <a:p>
            <a:pPr marL="1268412" lvl="4" indent="-282575"/>
            <a:r>
              <a:rPr lang="en-US" dirty="0">
                <a:ea typeface="ＭＳ Ｐゴシック"/>
                <a:hlinkClick r:id="rId2"/>
              </a:rPr>
              <a:t>https://www.fhwa.dot.gov/environment/air_quality/cmaq/policy_and_guidance/cmaq13ig.cfm</a:t>
            </a:r>
            <a:endParaRPr lang="en-US" dirty="0">
              <a:ea typeface="ＭＳ Ｐゴシック"/>
            </a:endParaRPr>
          </a:p>
          <a:p>
            <a:pPr marL="582612" lvl="2" indent="-282575"/>
            <a:endParaRPr lang="en-US" dirty="0">
              <a:ea typeface="ＭＳ Ｐゴシック"/>
            </a:endParaRPr>
          </a:p>
          <a:p>
            <a:pPr marL="582612" lvl="2" indent="-282575"/>
            <a:r>
              <a:rPr lang="en-US" dirty="0">
                <a:ea typeface="ＭＳ Ｐゴシック"/>
              </a:rPr>
              <a:t>Post-BIL:</a:t>
            </a:r>
          </a:p>
          <a:p>
            <a:pPr marL="925512" lvl="3" indent="-282575"/>
            <a:r>
              <a:rPr lang="en-US" dirty="0">
                <a:ea typeface="ＭＳ Ｐゴシック"/>
              </a:rPr>
              <a:t>No time limit on operating costs for transit system located in certain areas. BIL §11115(7)</a:t>
            </a:r>
          </a:p>
          <a:p>
            <a:pPr marL="1268412" lvl="4" indent="-282575"/>
            <a:r>
              <a:rPr lang="en-US" dirty="0">
                <a:ea typeface="ＭＳ Ｐゴシック"/>
              </a:rPr>
              <a:t>A route described in subparagraph (B) [System for which CMAQ funding was eligible in 2012 or State-supported Amtrak] or</a:t>
            </a:r>
          </a:p>
          <a:p>
            <a:pPr marL="1268412" lvl="4" indent="-282575"/>
            <a:r>
              <a:rPr lang="en-US" dirty="0">
                <a:ea typeface="ＭＳ Ｐゴシック"/>
              </a:rPr>
              <a:t>A transit system located in </a:t>
            </a:r>
          </a:p>
          <a:p>
            <a:pPr marL="1611312" lvl="5" indent="-282575"/>
            <a:r>
              <a:rPr lang="en-US" dirty="0">
                <a:ea typeface="ＭＳ Ｐゴシック"/>
              </a:rPr>
              <a:t>Non-urbanized area or</a:t>
            </a:r>
          </a:p>
          <a:p>
            <a:pPr marL="1611312" lvl="5" indent="-282575"/>
            <a:r>
              <a:rPr lang="en-US" dirty="0">
                <a:ea typeface="ＭＳ Ｐゴシック"/>
              </a:rPr>
              <a:t>An urbanized area with a population of 200,000 or fewer </a:t>
            </a:r>
          </a:p>
        </p:txBody>
      </p:sp>
    </p:spTree>
    <p:extLst>
      <p:ext uri="{BB962C8B-B14F-4D97-AF65-F5344CB8AC3E}">
        <p14:creationId xmlns:p14="http://schemas.microsoft.com/office/powerpoint/2010/main" val="62910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Bipartisan Infrastructure Law Changes</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45309"/>
            <a:ext cx="10760362" cy="5030902"/>
          </a:xfrm>
        </p:spPr>
        <p:txBody>
          <a:bodyPr/>
          <a:lstStyle/>
          <a:p>
            <a:pPr marL="577850" indent="-285750">
              <a:buFont typeface="Arial" panose="020B0604020202020204" pitchFamily="34" charset="0"/>
              <a:buChar char="•"/>
            </a:pPr>
            <a:r>
              <a:rPr lang="en-US" sz="1800" dirty="0">
                <a:latin typeface="+mn-lt"/>
              </a:rPr>
              <a:t>Updates to Procurements of Buses using 49 U.S.C. 5339 Funds</a:t>
            </a:r>
          </a:p>
          <a:p>
            <a:pPr marL="1135063" lvl="1" indent="-285750"/>
            <a:r>
              <a:rPr lang="en-US" sz="1600" dirty="0">
                <a:latin typeface="+mn-lt"/>
              </a:rPr>
              <a:t>If a recipient is using 5339 funding to procure buses:</a:t>
            </a:r>
          </a:p>
          <a:p>
            <a:pPr marL="1435100" lvl="2" indent="-285750"/>
            <a:r>
              <a:rPr lang="en-US" sz="1400" dirty="0">
                <a:latin typeface="+mn-lt"/>
              </a:rPr>
              <a:t>Maximizing use of funds.</a:t>
            </a:r>
          </a:p>
          <a:p>
            <a:pPr marL="1778000" lvl="3" indent="-285750"/>
            <a:r>
              <a:rPr lang="en-US" sz="1200" dirty="0">
                <a:latin typeface="+mn-lt"/>
              </a:rPr>
              <a:t>(A) In general.—Eligible recipients under this subsection should, to the extent practicable, seek to utilize the procurement tools authorized under section 3019 of the FAST Act (49 U.S.C. 5325 note; Public Law 114–94).</a:t>
            </a:r>
          </a:p>
          <a:p>
            <a:pPr marL="1778000" lvl="3" indent="-285750"/>
            <a:r>
              <a:rPr lang="en-US" sz="1200" dirty="0">
                <a:latin typeface="+mn-lt"/>
              </a:rPr>
              <a:t>(B) Written explanation.—If an eligible recipient under this subsection purchases less than 5 buses through a standalone procurement, the eligible recipient shall provide to the Secretary a written explanation regarding why the tools authorized under section 3019 of the FAST Act (49 U.S.C. 5325 note; Public Law114–94) were not utilized</a:t>
            </a:r>
            <a:br>
              <a:rPr lang="en-US" sz="1400" dirty="0">
                <a:latin typeface="+mn-lt"/>
              </a:rPr>
            </a:br>
            <a:endParaRPr lang="en-US" sz="1400" dirty="0">
              <a:latin typeface="+mn-lt"/>
              <a:ea typeface="ＭＳ Ｐゴシック"/>
              <a:cs typeface="Calibri"/>
            </a:endParaRPr>
          </a:p>
          <a:p>
            <a:pPr marL="1435100" lvl="2" indent="-285750"/>
            <a:r>
              <a:rPr lang="en-US" sz="1600" dirty="0">
                <a:latin typeface="+mn-lt"/>
                <a:ea typeface="ＭＳ Ｐゴシック"/>
                <a:cs typeface="Calibri"/>
              </a:rPr>
              <a:t>FAST Act Section 3019</a:t>
            </a:r>
          </a:p>
          <a:p>
            <a:pPr marL="1778000" lvl="3" indent="-285750"/>
            <a:r>
              <a:rPr lang="en-US" sz="1400" dirty="0">
                <a:latin typeface="+mn-lt"/>
                <a:ea typeface="ＭＳ Ｐゴシック"/>
                <a:cs typeface="Calibri"/>
                <a:hlinkClick r:id="rId2"/>
              </a:rPr>
              <a:t>https://www.transit.dot.gov/funding/grants/innovative-procurement-leasing-fact-sheet-section-3019</a:t>
            </a:r>
            <a:endParaRPr lang="en-US" sz="1400" dirty="0">
              <a:latin typeface="+mn-lt"/>
              <a:ea typeface="ＭＳ Ｐゴシック"/>
              <a:cs typeface="Calibri"/>
            </a:endParaRPr>
          </a:p>
          <a:p>
            <a:pPr marL="1778000" lvl="3" indent="-285750"/>
            <a:r>
              <a:rPr lang="en-US" sz="1400" dirty="0">
                <a:latin typeface="+mn-lt"/>
                <a:ea typeface="ＭＳ Ｐゴシック"/>
                <a:cs typeface="Calibri"/>
              </a:rPr>
              <a:t>State Cooperative Procurement Schedules </a:t>
            </a:r>
          </a:p>
          <a:p>
            <a:pPr marL="2120900" lvl="4" indent="-285750"/>
            <a:r>
              <a:rPr lang="en-US" sz="1400" dirty="0">
                <a:latin typeface="+mn-lt"/>
                <a:ea typeface="ＭＳ Ｐゴシック"/>
                <a:cs typeface="Calibri"/>
              </a:rPr>
              <a:t>State Government enters into a cooperative procurement contract with one or more vendors. A recipient may purchase from any state’s cooperative procurement contract or schedule. </a:t>
            </a:r>
          </a:p>
          <a:p>
            <a:pPr marL="2463800" lvl="5" indent="-285750"/>
            <a:r>
              <a:rPr lang="en-US" sz="1100" dirty="0">
                <a:ea typeface="ＭＳ Ｐゴシック"/>
                <a:cs typeface="Calibri"/>
              </a:rPr>
              <a:t>Recipient needs to ensure the procurement allows for out-of-state buyers.</a:t>
            </a:r>
            <a:endParaRPr lang="en-US" sz="1100" dirty="0">
              <a:latin typeface="+mn-lt"/>
              <a:ea typeface="ＭＳ Ｐゴシック"/>
              <a:cs typeface="Calibri"/>
            </a:endParaRPr>
          </a:p>
          <a:p>
            <a:pPr marL="2120900" lvl="4" indent="-285750"/>
            <a:r>
              <a:rPr lang="en-US" sz="1400" dirty="0">
                <a:latin typeface="+mn-lt"/>
                <a:ea typeface="ＭＳ Ｐゴシック"/>
                <a:cs typeface="Calibri"/>
              </a:rPr>
              <a:t>Initial term of not more than two years and may include three optional extensions of one year each </a:t>
            </a:r>
          </a:p>
          <a:p>
            <a:pPr marL="1778000" lvl="3" indent="-285750"/>
            <a:endParaRPr lang="en-US" sz="1400" dirty="0">
              <a:latin typeface="+mn-lt"/>
              <a:ea typeface="ＭＳ Ｐゴシック"/>
              <a:cs typeface="Calibri"/>
            </a:endParaRPr>
          </a:p>
          <a:p>
            <a:pPr marL="342900" indent="-342900">
              <a:buFont typeface="Arial" panose="020B0604020202020204" pitchFamily="34" charset="0"/>
              <a:buChar char="•"/>
            </a:pPr>
            <a:endParaRPr lang="en-US" dirty="0">
              <a:latin typeface="Calibri"/>
              <a:ea typeface="ＭＳ Ｐゴシック"/>
              <a:cs typeface="Calibri"/>
            </a:endParaRPr>
          </a:p>
        </p:txBody>
      </p:sp>
    </p:spTree>
    <p:extLst>
      <p:ext uri="{BB962C8B-B14F-4D97-AF65-F5344CB8AC3E}">
        <p14:creationId xmlns:p14="http://schemas.microsoft.com/office/powerpoint/2010/main" val="316465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1490-EFF0-465F-AA48-A4158D4A892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6C443F3-3DEE-4EB9-B677-8083913C76AA}"/>
              </a:ext>
            </a:extLst>
          </p:cNvPr>
          <p:cNvSpPr>
            <a:spLocks noGrp="1"/>
          </p:cNvSpPr>
          <p:nvPr>
            <p:ph idx="1"/>
          </p:nvPr>
        </p:nvSpPr>
        <p:spPr>
          <a:xfrm>
            <a:off x="609603" y="1053356"/>
            <a:ext cx="11030090" cy="5027848"/>
          </a:xfrm>
        </p:spPr>
        <p:txBody>
          <a:bodyPr/>
          <a:lstStyle/>
          <a:p>
            <a:endParaRPr lang="en-US" b="1" dirty="0"/>
          </a:p>
          <a:p>
            <a:r>
              <a:rPr lang="en-US" b="1" dirty="0"/>
              <a:t>Agenda</a:t>
            </a:r>
            <a:r>
              <a:rPr lang="en-US" dirty="0"/>
              <a:t>: </a:t>
            </a:r>
          </a:p>
          <a:p>
            <a:pPr marL="457200" indent="-457200">
              <a:buFont typeface="Arial" panose="020B0604020202020204" pitchFamily="34" charset="0"/>
              <a:buChar char="•"/>
            </a:pPr>
            <a:r>
              <a:rPr lang="en-US" dirty="0">
                <a:latin typeface="Calibri"/>
                <a:ea typeface="ＭＳ Ｐゴシック"/>
                <a:cs typeface="Calibri"/>
              </a:rPr>
              <a:t>Bipartisan Infrastructure Law </a:t>
            </a:r>
          </a:p>
          <a:p>
            <a:pPr marL="457200" indent="-457200">
              <a:buFont typeface="Arial" panose="020B0604020202020204" pitchFamily="34" charset="0"/>
              <a:buChar char="•"/>
            </a:pPr>
            <a:r>
              <a:rPr lang="en-US" dirty="0">
                <a:latin typeface="Calibri"/>
                <a:ea typeface="ＭＳ Ｐゴシック"/>
                <a:cs typeface="Calibri"/>
              </a:rPr>
              <a:t>Procurement</a:t>
            </a:r>
          </a:p>
          <a:p>
            <a:pPr marL="457200" indent="-457200">
              <a:buFont typeface="Arial" panose="020B0604020202020204" pitchFamily="34" charset="0"/>
              <a:buChar char="•"/>
            </a:pPr>
            <a:r>
              <a:rPr lang="en-US" dirty="0">
                <a:latin typeface="Calibri"/>
                <a:ea typeface="ＭＳ Ｐゴシック"/>
                <a:cs typeface="Calibri"/>
              </a:rPr>
              <a:t>Vehicle Procurement </a:t>
            </a:r>
          </a:p>
          <a:p>
            <a:pPr marL="457200" indent="-457200">
              <a:buFont typeface="Arial" panose="020B0604020202020204" pitchFamily="34" charset="0"/>
              <a:buChar char="•"/>
            </a:pPr>
            <a:r>
              <a:rPr lang="en-US" dirty="0">
                <a:latin typeface="Calibri"/>
                <a:ea typeface="ＭＳ Ｐゴシック"/>
                <a:cs typeface="Calibri"/>
              </a:rPr>
              <a:t>Buy America Updates</a:t>
            </a:r>
          </a:p>
          <a:p>
            <a:pPr marL="457200" indent="-457200">
              <a:buFont typeface="Arial" panose="020B0604020202020204" pitchFamily="34" charset="0"/>
              <a:buChar char="•"/>
            </a:pPr>
            <a:r>
              <a:rPr lang="en-US" dirty="0">
                <a:latin typeface="Calibri"/>
                <a:ea typeface="ＭＳ Ｐゴシック"/>
                <a:cs typeface="Calibri"/>
              </a:rPr>
              <a:t>School Bus Service</a:t>
            </a:r>
          </a:p>
          <a:p>
            <a:endParaRPr lang="en-US" dirty="0"/>
          </a:p>
          <a:p>
            <a:r>
              <a:rPr lang="en-US" b="1" dirty="0"/>
              <a:t>The contents of this presentation do not have the force and effect of law and are not meant to bind the public in any way. This presentation is intended only to provide clarity to the public regarding existing requirements under the law or agency policies.</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03426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Bipartisan Infrastructure Law Changes</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965479"/>
            <a:ext cx="10760362" cy="5030902"/>
          </a:xfrm>
        </p:spPr>
        <p:txBody>
          <a:bodyPr/>
          <a:lstStyle/>
          <a:p>
            <a:pPr marL="577850" indent="-285750">
              <a:buFont typeface="Arial" panose="020B0604020202020204" pitchFamily="34" charset="0"/>
              <a:buChar char="•"/>
            </a:pPr>
            <a:r>
              <a:rPr lang="en-US" sz="1800" dirty="0">
                <a:latin typeface="+mn-lt"/>
              </a:rPr>
              <a:t>Disposal Changes</a:t>
            </a:r>
          </a:p>
          <a:p>
            <a:pPr marL="1135063" lvl="1" indent="-285750"/>
            <a:r>
              <a:rPr lang="en-US" sz="1600" dirty="0">
                <a:latin typeface="+mn-lt"/>
              </a:rPr>
              <a:t>Sold prior to </a:t>
            </a:r>
            <a:r>
              <a:rPr lang="en-US" sz="1600" u="sng" dirty="0">
                <a:latin typeface="+mn-lt"/>
              </a:rPr>
              <a:t>November 15, 2021</a:t>
            </a:r>
            <a:r>
              <a:rPr lang="en-US" sz="1600" dirty="0">
                <a:latin typeface="+mn-lt"/>
              </a:rPr>
              <a:t>:</a:t>
            </a:r>
          </a:p>
          <a:p>
            <a:pPr marL="1435100" lvl="2" indent="-285750"/>
            <a:r>
              <a:rPr lang="en-US" sz="1400" dirty="0">
                <a:latin typeface="+mn-lt"/>
              </a:rPr>
              <a:t>Sell rolling stock, equipment, and aggregate supplies and apply the proceeds to reduce the gross cost of another FTA eligible capital transit project </a:t>
            </a:r>
          </a:p>
          <a:p>
            <a:pPr marL="1135063" lvl="1" indent="-285750"/>
            <a:r>
              <a:rPr lang="en-US" sz="1600" dirty="0">
                <a:latin typeface="+mn-lt"/>
              </a:rPr>
              <a:t>Sold after </a:t>
            </a:r>
            <a:r>
              <a:rPr lang="en-US" sz="1600" u="sng" dirty="0">
                <a:latin typeface="+mn-lt"/>
              </a:rPr>
              <a:t>November 15, 2021</a:t>
            </a:r>
            <a:r>
              <a:rPr lang="en-US" sz="1600" dirty="0">
                <a:latin typeface="+mn-lt"/>
              </a:rPr>
              <a:t>:</a:t>
            </a:r>
          </a:p>
          <a:p>
            <a:pPr marL="1435100" lvl="2" indent="-285750"/>
            <a:r>
              <a:rPr lang="en-US" sz="1400" dirty="0">
                <a:latin typeface="+mn-lt"/>
              </a:rPr>
              <a:t>For rolling stock, equipment, and aggregate supplies with a fair market value of more than $5,000, the recipient shall retain $5,000 </a:t>
            </a:r>
            <a:r>
              <a:rPr lang="en-US" sz="1400" b="1" dirty="0">
                <a:latin typeface="+mn-lt"/>
              </a:rPr>
              <a:t>AND</a:t>
            </a:r>
            <a:r>
              <a:rPr lang="en-US" sz="1400" dirty="0">
                <a:latin typeface="+mn-lt"/>
              </a:rPr>
              <a:t> a percentage of the remaining proceeds equal to the local share percentage.</a:t>
            </a:r>
          </a:p>
          <a:p>
            <a:pPr marL="1778000" lvl="3" indent="-285750"/>
            <a:r>
              <a:rPr lang="en-US" sz="1200" dirty="0">
                <a:latin typeface="+mn-lt"/>
              </a:rPr>
              <a:t>Does not apply to:</a:t>
            </a:r>
          </a:p>
          <a:p>
            <a:pPr marL="2120900" lvl="4" indent="-285750"/>
            <a:r>
              <a:rPr lang="en-US" sz="1200" dirty="0">
                <a:latin typeface="+mn-lt"/>
              </a:rPr>
              <a:t>Insurance Claims </a:t>
            </a:r>
          </a:p>
          <a:p>
            <a:pPr marL="2120900" lvl="4" indent="-285750"/>
            <a:r>
              <a:rPr lang="en-US" sz="1200" dirty="0">
                <a:latin typeface="+mn-lt"/>
              </a:rPr>
              <a:t>Items disposed of prior to end of useful life </a:t>
            </a:r>
          </a:p>
          <a:p>
            <a:pPr marL="2120900" lvl="4" indent="-285750"/>
            <a:r>
              <a:rPr lang="en-US" sz="1200" dirty="0">
                <a:latin typeface="+mn-lt"/>
              </a:rPr>
              <a:t>Items transferred to another eligible entity </a:t>
            </a:r>
          </a:p>
          <a:p>
            <a:pPr marL="2120900" lvl="4" indent="-285750"/>
            <a:r>
              <a:rPr lang="en-US" sz="1200" dirty="0">
                <a:latin typeface="+mn-lt"/>
              </a:rPr>
              <a:t>Real Property</a:t>
            </a:r>
          </a:p>
          <a:p>
            <a:pPr marL="1435100" lvl="2" indent="-285750"/>
            <a:r>
              <a:rPr lang="en-US" sz="1400" dirty="0">
                <a:latin typeface="+mn-lt"/>
              </a:rPr>
              <a:t>Any remaining amount must be returned to FTA via Pay.gov </a:t>
            </a:r>
          </a:p>
          <a:p>
            <a:pPr marL="1778000" lvl="3" indent="-285750"/>
            <a:endParaRPr lang="en-US" sz="1200" dirty="0">
              <a:latin typeface="+mn-lt"/>
            </a:endParaRPr>
          </a:p>
          <a:p>
            <a:pPr marL="1135063" lvl="1" indent="-285750"/>
            <a:r>
              <a:rPr lang="en-US" sz="1600" dirty="0">
                <a:latin typeface="+mn-lt"/>
              </a:rPr>
              <a:t>Please see FAQs: </a:t>
            </a:r>
            <a:r>
              <a:rPr lang="en-US" sz="1600" dirty="0">
                <a:latin typeface="+mn-lt"/>
                <a:hlinkClick r:id="rId2"/>
              </a:rPr>
              <a:t>https://www.transit.dot.gov/funding/grants/bipartisan-infrastructure-law-disposition-requirements-frequently-asked-questions</a:t>
            </a:r>
            <a:endParaRPr lang="en-US" sz="1600" dirty="0">
              <a:latin typeface="+mn-lt"/>
            </a:endParaRPr>
          </a:p>
          <a:p>
            <a:pPr marL="849313" lvl="1" indent="0">
              <a:buNone/>
            </a:pPr>
            <a:br>
              <a:rPr lang="en-US" sz="1600" dirty="0">
                <a:latin typeface="+mn-lt"/>
              </a:rPr>
            </a:br>
            <a:endParaRPr lang="en-US" sz="1600" dirty="0">
              <a:latin typeface="+mn-lt"/>
              <a:ea typeface="ＭＳ Ｐゴシック"/>
              <a:cs typeface="Calibri"/>
            </a:endParaRPr>
          </a:p>
          <a:p>
            <a:pPr marL="342900" indent="-342900">
              <a:buFont typeface="Arial" panose="020B0604020202020204" pitchFamily="34" charset="0"/>
              <a:buChar char="•"/>
            </a:pPr>
            <a:endParaRPr lang="en-US" dirty="0">
              <a:latin typeface="Calibri"/>
              <a:ea typeface="ＭＳ Ｐゴシック"/>
              <a:cs typeface="Calibri"/>
            </a:endParaRPr>
          </a:p>
        </p:txBody>
      </p:sp>
    </p:spTree>
    <p:extLst>
      <p:ext uri="{BB962C8B-B14F-4D97-AF65-F5344CB8AC3E}">
        <p14:creationId xmlns:p14="http://schemas.microsoft.com/office/powerpoint/2010/main" val="873965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858-1212-40A0-8761-A095314E2B79}"/>
              </a:ext>
            </a:extLst>
          </p:cNvPr>
          <p:cNvSpPr>
            <a:spLocks noGrp="1"/>
          </p:cNvSpPr>
          <p:nvPr>
            <p:ph type="title"/>
          </p:nvPr>
        </p:nvSpPr>
        <p:spPr/>
        <p:txBody>
          <a:bodyPr/>
          <a:lstStyle/>
          <a:p>
            <a:r>
              <a:rPr lang="en-US" dirty="0">
                <a:ea typeface="ＭＳ Ｐゴシック"/>
                <a:cs typeface="Raavi"/>
              </a:rPr>
              <a:t>Sources of Local Match</a:t>
            </a:r>
            <a:endParaRPr lang="en-US" dirty="0"/>
          </a:p>
        </p:txBody>
      </p:sp>
      <p:sp>
        <p:nvSpPr>
          <p:cNvPr id="3" name="Content Placeholder 2">
            <a:extLst>
              <a:ext uri="{FF2B5EF4-FFF2-40B4-BE49-F238E27FC236}">
                <a16:creationId xmlns:a16="http://schemas.microsoft.com/office/drawing/2014/main" id="{C200421D-5EE0-4FFD-B056-FC9C38C95EB9}"/>
              </a:ext>
            </a:extLst>
          </p:cNvPr>
          <p:cNvSpPr>
            <a:spLocks noGrp="1"/>
          </p:cNvSpPr>
          <p:nvPr>
            <p:ph idx="1"/>
          </p:nvPr>
        </p:nvSpPr>
        <p:spPr/>
        <p:txBody>
          <a:bodyPr/>
          <a:lstStyle/>
          <a:p>
            <a:pPr marL="282575" lvl="1" indent="-282575"/>
            <a:r>
              <a:rPr lang="en-US" dirty="0">
                <a:ea typeface="ＭＳ Ｐゴシック"/>
              </a:rPr>
              <a:t>Federal Braiding Guide</a:t>
            </a:r>
          </a:p>
          <a:p>
            <a:pPr marL="582612" lvl="2" indent="-282575"/>
            <a:r>
              <a:rPr lang="en-US" dirty="0">
                <a:ea typeface="ＭＳ Ｐゴシック"/>
                <a:hlinkClick r:id="rId2"/>
              </a:rPr>
              <a:t>https://www.transit.dot.gov/regulations-and-programs/ccam/about/coordinating-council-access-and-mobility-ccam-federal-fund</a:t>
            </a:r>
            <a:endParaRPr lang="en-US" dirty="0">
              <a:ea typeface="ＭＳ Ｐゴシック"/>
            </a:endParaRPr>
          </a:p>
          <a:p>
            <a:pPr marL="300037" lvl="2" indent="0">
              <a:buNone/>
            </a:pPr>
            <a:endParaRPr lang="en-US" dirty="0">
              <a:ea typeface="ＭＳ Ｐゴシック"/>
            </a:endParaRPr>
          </a:p>
          <a:p>
            <a:pPr marL="582612" lvl="2" indent="-282575"/>
            <a:endParaRPr lang="en-US" dirty="0">
              <a:ea typeface="ＭＳ Ｐゴシック"/>
            </a:endParaRPr>
          </a:p>
        </p:txBody>
      </p:sp>
      <p:pic>
        <p:nvPicPr>
          <p:cNvPr id="5" name="Picture 4" descr="Chart, bar chart&#10;&#10;Description automatically generated">
            <a:extLst>
              <a:ext uri="{FF2B5EF4-FFF2-40B4-BE49-F238E27FC236}">
                <a16:creationId xmlns:a16="http://schemas.microsoft.com/office/drawing/2014/main" id="{08DE7A15-6DB6-5617-CFE4-3EE22B9AE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628" y="2392218"/>
            <a:ext cx="7178040" cy="2553577"/>
          </a:xfrm>
          <a:prstGeom prst="rect">
            <a:avLst/>
          </a:prstGeom>
        </p:spPr>
      </p:pic>
    </p:spTree>
    <p:extLst>
      <p:ext uri="{BB962C8B-B14F-4D97-AF65-F5344CB8AC3E}">
        <p14:creationId xmlns:p14="http://schemas.microsoft.com/office/powerpoint/2010/main" val="327945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858-1212-40A0-8761-A095314E2B79}"/>
              </a:ext>
            </a:extLst>
          </p:cNvPr>
          <p:cNvSpPr>
            <a:spLocks noGrp="1"/>
          </p:cNvSpPr>
          <p:nvPr>
            <p:ph type="title"/>
          </p:nvPr>
        </p:nvSpPr>
        <p:spPr/>
        <p:txBody>
          <a:bodyPr/>
          <a:lstStyle/>
          <a:p>
            <a:r>
              <a:rPr lang="en-US" dirty="0">
                <a:ea typeface="ＭＳ Ｐゴシック"/>
                <a:cs typeface="Raavi"/>
              </a:rPr>
              <a:t>Resources</a:t>
            </a:r>
            <a:endParaRPr lang="en-US" dirty="0"/>
          </a:p>
        </p:txBody>
      </p:sp>
      <p:sp>
        <p:nvSpPr>
          <p:cNvPr id="3" name="Content Placeholder 2">
            <a:extLst>
              <a:ext uri="{FF2B5EF4-FFF2-40B4-BE49-F238E27FC236}">
                <a16:creationId xmlns:a16="http://schemas.microsoft.com/office/drawing/2014/main" id="{C200421D-5EE0-4FFD-B056-FC9C38C95EB9}"/>
              </a:ext>
            </a:extLst>
          </p:cNvPr>
          <p:cNvSpPr>
            <a:spLocks noGrp="1"/>
          </p:cNvSpPr>
          <p:nvPr>
            <p:ph idx="1"/>
          </p:nvPr>
        </p:nvSpPr>
        <p:spPr/>
        <p:txBody>
          <a:bodyPr/>
          <a:lstStyle/>
          <a:p>
            <a:pPr marL="282575" lvl="1" indent="-282575"/>
            <a:r>
              <a:rPr lang="en-US" dirty="0">
                <a:ea typeface="ＭＳ Ｐゴシック"/>
              </a:rPr>
              <a:t>Funding Resources</a:t>
            </a:r>
          </a:p>
          <a:p>
            <a:pPr marL="582612" lvl="2" indent="-282575"/>
            <a:r>
              <a:rPr lang="en-US" dirty="0">
                <a:ea typeface="ＭＳ Ｐゴシック"/>
                <a:hlinkClick r:id="rId2"/>
              </a:rPr>
              <a:t>https://public.govdelivery.com/accounts/USDOTFTA/subscriber/new</a:t>
            </a:r>
            <a:endParaRPr lang="en-US" dirty="0">
              <a:ea typeface="ＭＳ Ｐゴシック"/>
            </a:endParaRPr>
          </a:p>
          <a:p>
            <a:pPr marL="582612" lvl="2" indent="-282575"/>
            <a:r>
              <a:rPr lang="en-US" dirty="0">
                <a:ea typeface="ＭＳ Ｐゴシック"/>
                <a:hlinkClick r:id="rId3"/>
              </a:rPr>
              <a:t>https://www.transit.dot.gov/funding</a:t>
            </a:r>
            <a:endParaRPr lang="en-US" dirty="0">
              <a:ea typeface="ＭＳ Ｐゴシック"/>
            </a:endParaRPr>
          </a:p>
          <a:p>
            <a:pPr marL="582612" lvl="2" indent="-282575"/>
            <a:r>
              <a:rPr lang="en-US" dirty="0">
                <a:ea typeface="ＭＳ Ｐゴシック"/>
              </a:rPr>
              <a:t>Notices of Funding</a:t>
            </a:r>
          </a:p>
          <a:p>
            <a:pPr marL="925512" lvl="3" indent="-282575"/>
            <a:r>
              <a:rPr lang="en-US" dirty="0">
                <a:ea typeface="ＭＳ Ｐゴシック"/>
                <a:hlinkClick r:id="rId4"/>
              </a:rPr>
              <a:t>https://www.transit.dot.gov/funding/grants/notices</a:t>
            </a:r>
            <a:endParaRPr lang="en-US" dirty="0">
              <a:ea typeface="ＭＳ Ｐゴシック"/>
            </a:endParaRPr>
          </a:p>
          <a:p>
            <a:pPr marL="582612" lvl="2" indent="-282575"/>
            <a:r>
              <a:rPr lang="en-US" dirty="0">
                <a:ea typeface="ＭＳ Ｐゴシック"/>
              </a:rPr>
              <a:t>Tribal Funding</a:t>
            </a:r>
          </a:p>
          <a:p>
            <a:pPr marL="925512" lvl="3" indent="-282575"/>
            <a:r>
              <a:rPr lang="en-US" dirty="0">
                <a:ea typeface="ＭＳ Ｐゴシック"/>
                <a:hlinkClick r:id="rId5"/>
              </a:rPr>
              <a:t>https://www.transit.dot.gov/funding/tribal-governments</a:t>
            </a:r>
            <a:endParaRPr lang="en-US" dirty="0">
              <a:ea typeface="ＭＳ Ｐゴシック"/>
            </a:endParaRPr>
          </a:p>
          <a:p>
            <a:pPr marL="582612" lvl="2" indent="-282575"/>
            <a:r>
              <a:rPr lang="en-US" dirty="0">
                <a:ea typeface="ＭＳ Ｐゴシック"/>
                <a:hlinkClick r:id="rId6"/>
              </a:rPr>
              <a:t>https://www.transit.dot.gov/funding/grants/applying/existing-recipients</a:t>
            </a:r>
            <a:endParaRPr lang="en-US" dirty="0">
              <a:ea typeface="ＭＳ Ｐゴシック"/>
            </a:endParaRPr>
          </a:p>
          <a:p>
            <a:pPr marL="300037" lvl="2" indent="0">
              <a:buNone/>
            </a:pPr>
            <a:endParaRPr lang="en-US" dirty="0">
              <a:ea typeface="ＭＳ Ｐゴシック"/>
            </a:endParaRPr>
          </a:p>
          <a:p>
            <a:pPr marL="582612" lvl="2" indent="-282575"/>
            <a:endParaRPr lang="en-US" dirty="0">
              <a:ea typeface="ＭＳ Ｐゴシック"/>
            </a:endParaRPr>
          </a:p>
        </p:txBody>
      </p:sp>
    </p:spTree>
    <p:extLst>
      <p:ext uri="{BB962C8B-B14F-4D97-AF65-F5344CB8AC3E}">
        <p14:creationId xmlns:p14="http://schemas.microsoft.com/office/powerpoint/2010/main" val="562222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Vehicle Procurement </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36073"/>
            <a:ext cx="10972796" cy="5040138"/>
          </a:xfrm>
        </p:spPr>
        <p:txBody>
          <a:bodyPr/>
          <a:lstStyle/>
          <a:p>
            <a:pPr>
              <a:spcAft>
                <a:spcPts val="1800"/>
              </a:spcAft>
            </a:pPr>
            <a:r>
              <a:rPr lang="en-US" sz="2200" b="1" dirty="0">
                <a:latin typeface="+mn-lt"/>
                <a:ea typeface="ＭＳ Ｐゴシック"/>
                <a:cs typeface="Calibri"/>
              </a:rPr>
              <a:t>Contract Adjustments &amp; Advanced or Progress Payments</a:t>
            </a:r>
          </a:p>
          <a:p>
            <a:pPr>
              <a:spcAft>
                <a:spcPts val="1800"/>
              </a:spcAft>
            </a:pPr>
            <a:r>
              <a:rPr lang="en-US" sz="1800" dirty="0">
                <a:latin typeface="+mn-lt"/>
                <a:ea typeface="ＭＳ Ｐゴシック"/>
                <a:cs typeface="Calibri"/>
                <a:hlinkClick r:id="rId2"/>
              </a:rPr>
              <a:t>https://www.transit.dot.gov/funding/procurement/guidance-response-cost-and-payment-questions</a:t>
            </a:r>
            <a:endParaRPr lang="en-US" sz="2200" b="1" dirty="0">
              <a:latin typeface="+mn-lt"/>
              <a:ea typeface="ＭＳ Ｐゴシック"/>
              <a:cs typeface="Calibri"/>
            </a:endParaRPr>
          </a:p>
          <a:p>
            <a:pPr marL="285750" indent="-285750">
              <a:spcAft>
                <a:spcPts val="0"/>
              </a:spcAft>
              <a:buFont typeface="Arial" panose="020B0604020202020204" pitchFamily="34" charset="0"/>
              <a:buChar char="•"/>
            </a:pPr>
            <a:r>
              <a:rPr lang="en-US" sz="2200" dirty="0">
                <a:latin typeface="+mn-lt"/>
                <a:ea typeface="ＭＳ Ｐゴシック"/>
                <a:cs typeface="Calibri"/>
              </a:rPr>
              <a:t>Modify a federally assisted contract to address price increases?</a:t>
            </a:r>
          </a:p>
          <a:p>
            <a:pPr marL="842963" lvl="1" indent="-285750">
              <a:spcAft>
                <a:spcPts val="0"/>
              </a:spcAft>
            </a:pPr>
            <a:r>
              <a:rPr lang="en-US" sz="2000" dirty="0">
                <a:latin typeface="+mn-lt"/>
                <a:ea typeface="ＭＳ Ｐゴシック"/>
                <a:cs typeface="Calibri"/>
              </a:rPr>
              <a:t>Yes, please consult 2 CFR 200 and your Regional Office </a:t>
            </a:r>
          </a:p>
          <a:p>
            <a:pPr marL="1143000" lvl="2" indent="-285750">
              <a:spcAft>
                <a:spcPts val="0"/>
              </a:spcAft>
            </a:pPr>
            <a:r>
              <a:rPr lang="en-US" sz="1800" dirty="0">
                <a:latin typeface="+mn-lt"/>
                <a:ea typeface="ＭＳ Ｐゴシック"/>
                <a:cs typeface="Calibri"/>
              </a:rPr>
              <a:t>E.g., a recipient must perform a cost or price analysis if the modification will exceed the simplified acquisition threshold, currently $250,000. 2 CFR 200.324(a). </a:t>
            </a:r>
          </a:p>
          <a:p>
            <a:pPr marL="285750" indent="-285750">
              <a:spcAft>
                <a:spcPts val="0"/>
              </a:spcAft>
              <a:buFont typeface="Arial" panose="020B0604020202020204" pitchFamily="34" charset="0"/>
              <a:buChar char="•"/>
            </a:pPr>
            <a:endParaRPr lang="en-US" sz="2200" dirty="0">
              <a:latin typeface="+mn-lt"/>
              <a:ea typeface="ＭＳ Ｐゴシック"/>
              <a:cs typeface="Calibri"/>
            </a:endParaRPr>
          </a:p>
          <a:p>
            <a:pPr marL="285750" indent="-285750">
              <a:spcAft>
                <a:spcPts val="0"/>
              </a:spcAft>
              <a:buFont typeface="Arial" panose="020B0604020202020204" pitchFamily="34" charset="0"/>
              <a:buChar char="•"/>
            </a:pPr>
            <a:r>
              <a:rPr lang="en-US" sz="2200" dirty="0">
                <a:latin typeface="+mn-lt"/>
                <a:ea typeface="ＭＳ Ｐゴシック"/>
                <a:cs typeface="Calibri"/>
              </a:rPr>
              <a:t>Advanced Payments, or mobilization payments, prior to receipt of rolling stock?</a:t>
            </a:r>
          </a:p>
          <a:p>
            <a:pPr marL="842963" lvl="1" indent="-285750">
              <a:spcAft>
                <a:spcPts val="0"/>
              </a:spcAft>
            </a:pPr>
            <a:r>
              <a:rPr lang="en-US" sz="2000" dirty="0">
                <a:latin typeface="+mn-lt"/>
                <a:ea typeface="ＭＳ Ｐゴシック"/>
                <a:cs typeface="Calibri"/>
              </a:rPr>
              <a:t>Yes, under certain conditions.</a:t>
            </a:r>
          </a:p>
          <a:p>
            <a:pPr marL="1143000" lvl="2" indent="-285750">
              <a:spcAft>
                <a:spcPts val="0"/>
              </a:spcAft>
            </a:pPr>
            <a:r>
              <a:rPr lang="en-US" sz="1800" dirty="0">
                <a:latin typeface="+mn-lt"/>
                <a:ea typeface="ＭＳ Ｐゴシック"/>
                <a:cs typeface="Calibri"/>
              </a:rPr>
              <a:t>Recipient can provide sound business reasons for doing so AND has received FTA’s advanced written concurrence</a:t>
            </a:r>
          </a:p>
          <a:p>
            <a:pPr marL="1143000" lvl="2" indent="-285750">
              <a:spcAft>
                <a:spcPts val="0"/>
              </a:spcAft>
            </a:pPr>
            <a:r>
              <a:rPr lang="en-US" sz="1800" dirty="0">
                <a:latin typeface="+mn-lt"/>
                <a:ea typeface="ＭＳ Ｐゴシック"/>
                <a:cs typeface="Calibri"/>
              </a:rPr>
              <a:t>Pre-condition to FTA’s concurrence, the recipient must obtain adequate security from the contractor for the advanced payment </a:t>
            </a:r>
          </a:p>
          <a:p>
            <a:pPr marL="1485900" lvl="3" indent="-285750">
              <a:spcAft>
                <a:spcPts val="0"/>
              </a:spcAft>
            </a:pPr>
            <a:r>
              <a:rPr lang="en-US" sz="1400" dirty="0">
                <a:latin typeface="+mn-lt"/>
                <a:ea typeface="ＭＳ Ｐゴシック"/>
                <a:cs typeface="Calibri"/>
              </a:rPr>
              <a:t>Such as performance bond or a letter of credit </a:t>
            </a:r>
          </a:p>
          <a:p>
            <a:pPr marL="285750" indent="-285750">
              <a:spcAft>
                <a:spcPts val="1800"/>
              </a:spcAft>
            </a:pPr>
            <a:endParaRPr lang="en-US" sz="2200" dirty="0">
              <a:latin typeface="+mn-lt"/>
              <a:ea typeface="ＭＳ Ｐゴシック"/>
              <a:cs typeface="Calibri"/>
            </a:endParaRPr>
          </a:p>
          <a:p>
            <a:pPr marL="1143000" lvl="2" indent="-285750">
              <a:spcAft>
                <a:spcPts val="1800"/>
              </a:spcAft>
            </a:pPr>
            <a:endParaRPr lang="en-US" sz="1800" dirty="0">
              <a:latin typeface="+mn-lt"/>
              <a:ea typeface="ＭＳ Ｐゴシック"/>
              <a:cs typeface="Calibri"/>
            </a:endParaRPr>
          </a:p>
          <a:p>
            <a:pPr marL="285750" indent="-285750">
              <a:spcAft>
                <a:spcPts val="1800"/>
              </a:spcAft>
              <a:buFont typeface="Arial" panose="020B0604020202020204" pitchFamily="34" charset="0"/>
              <a:buChar char="•"/>
            </a:pPr>
            <a:endParaRPr lang="en-US" sz="1800" dirty="0">
              <a:latin typeface="+mn-lt"/>
              <a:ea typeface="ＭＳ Ｐゴシック"/>
              <a:cs typeface="Calibri"/>
            </a:endParaRPr>
          </a:p>
        </p:txBody>
      </p:sp>
    </p:spTree>
    <p:extLst>
      <p:ext uri="{BB962C8B-B14F-4D97-AF65-F5344CB8AC3E}">
        <p14:creationId xmlns:p14="http://schemas.microsoft.com/office/powerpoint/2010/main" val="143631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Vehicle Procurement </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36073"/>
            <a:ext cx="10972796" cy="5040138"/>
          </a:xfrm>
        </p:spPr>
        <p:txBody>
          <a:bodyPr/>
          <a:lstStyle/>
          <a:p>
            <a:pPr>
              <a:spcAft>
                <a:spcPts val="1800"/>
              </a:spcAft>
            </a:pPr>
            <a:r>
              <a:rPr lang="en-US" sz="2200" b="1" dirty="0">
                <a:latin typeface="+mn-lt"/>
                <a:ea typeface="ＭＳ Ｐゴシック"/>
                <a:cs typeface="Calibri"/>
              </a:rPr>
              <a:t>Contract Adjustments &amp; Advanced or Progress Payments</a:t>
            </a:r>
          </a:p>
          <a:p>
            <a:pPr>
              <a:spcAft>
                <a:spcPts val="1800"/>
              </a:spcAft>
            </a:pPr>
            <a:r>
              <a:rPr lang="en-US" sz="1800" dirty="0">
                <a:latin typeface="+mn-lt"/>
                <a:ea typeface="ＭＳ Ｐゴシック"/>
                <a:cs typeface="Calibri"/>
                <a:hlinkClick r:id="rId2"/>
              </a:rPr>
              <a:t>https://www.transit.dot.gov/funding/procurement/guidance-response-cost-and-payment-questions</a:t>
            </a:r>
            <a:endParaRPr lang="en-US" sz="2200" b="1" dirty="0">
              <a:latin typeface="+mn-lt"/>
              <a:ea typeface="ＭＳ Ｐゴシック"/>
              <a:cs typeface="Calibri"/>
            </a:endParaRPr>
          </a:p>
          <a:p>
            <a:pPr marL="342900" indent="-342900">
              <a:spcAft>
                <a:spcPts val="0"/>
              </a:spcAft>
              <a:buFont typeface="Arial" panose="020B0604020202020204" pitchFamily="34" charset="0"/>
              <a:buChar char="•"/>
            </a:pPr>
            <a:endParaRPr lang="en-US" sz="2200" dirty="0">
              <a:latin typeface="+mn-lt"/>
              <a:ea typeface="ＭＳ Ｐゴシック"/>
              <a:cs typeface="Calibri"/>
            </a:endParaRPr>
          </a:p>
          <a:p>
            <a:pPr marL="342900" indent="-342900">
              <a:spcAft>
                <a:spcPts val="0"/>
              </a:spcAft>
              <a:buFont typeface="Arial" panose="020B0604020202020204" pitchFamily="34" charset="0"/>
              <a:buChar char="•"/>
            </a:pPr>
            <a:r>
              <a:rPr lang="en-US" sz="2200" dirty="0">
                <a:latin typeface="+mn-lt"/>
                <a:ea typeface="ＭＳ Ｐゴシック"/>
                <a:cs typeface="Calibri"/>
              </a:rPr>
              <a:t>Progress Payments </a:t>
            </a:r>
          </a:p>
          <a:p>
            <a:pPr marL="900113" lvl="1" indent="-342900">
              <a:spcAft>
                <a:spcPts val="0"/>
              </a:spcAft>
            </a:pPr>
            <a:r>
              <a:rPr lang="en-US" sz="2000" dirty="0">
                <a:latin typeface="+mn-lt"/>
                <a:ea typeface="ＭＳ Ｐゴシック"/>
                <a:cs typeface="Calibri"/>
              </a:rPr>
              <a:t>Made prior to completion of the work. </a:t>
            </a:r>
          </a:p>
          <a:p>
            <a:pPr marL="900113" lvl="1" indent="-342900">
              <a:spcAft>
                <a:spcPts val="0"/>
              </a:spcAft>
            </a:pPr>
            <a:r>
              <a:rPr lang="en-US" sz="2000" dirty="0">
                <a:latin typeface="+mn-lt"/>
                <a:ea typeface="ＭＳ Ｐゴシック"/>
                <a:cs typeface="Calibri"/>
              </a:rPr>
              <a:t>Allowed if:</a:t>
            </a:r>
          </a:p>
          <a:p>
            <a:pPr marL="1200150" lvl="2" indent="-342900">
              <a:spcAft>
                <a:spcPts val="0"/>
              </a:spcAft>
            </a:pPr>
            <a:r>
              <a:rPr lang="en-US" sz="1800" dirty="0">
                <a:latin typeface="+mn-lt"/>
                <a:ea typeface="ＭＳ Ｐゴシック"/>
                <a:cs typeface="Calibri"/>
              </a:rPr>
              <a:t>Recipient obtains adequate security for the payment to safeguard against performance difficulties</a:t>
            </a:r>
          </a:p>
          <a:p>
            <a:pPr marL="1543050" lvl="3" indent="-342900">
              <a:spcAft>
                <a:spcPts val="0"/>
              </a:spcAft>
            </a:pPr>
            <a:r>
              <a:rPr lang="en-US" sz="1600" dirty="0">
                <a:latin typeface="+mn-lt"/>
                <a:ea typeface="ＭＳ Ｐゴシック"/>
                <a:cs typeface="Calibri"/>
              </a:rPr>
              <a:t>Typically, a performance bond or letter of credit</a:t>
            </a:r>
          </a:p>
          <a:p>
            <a:pPr marL="1200150" lvl="2" indent="-342900">
              <a:spcAft>
                <a:spcPts val="0"/>
              </a:spcAft>
            </a:pPr>
            <a:r>
              <a:rPr lang="en-US" sz="1800" dirty="0">
                <a:latin typeface="+mn-lt"/>
                <a:ea typeface="ＭＳ Ｐゴシック"/>
                <a:cs typeface="Calibri"/>
              </a:rPr>
              <a:t>Has sufficient written documentation to substantiate completion of the work for which progress payments are requested</a:t>
            </a:r>
          </a:p>
          <a:p>
            <a:pPr marL="1543050" lvl="3" indent="-342900">
              <a:spcAft>
                <a:spcPts val="0"/>
              </a:spcAft>
            </a:pPr>
            <a:r>
              <a:rPr lang="en-US" sz="1600" dirty="0">
                <a:latin typeface="+mn-lt"/>
                <a:ea typeface="ＭＳ Ｐゴシック"/>
                <a:cs typeface="Calibri"/>
              </a:rPr>
              <a:t>Payments for percentage of completion of contract is not permissible </a:t>
            </a:r>
          </a:p>
          <a:p>
            <a:pPr marL="1543050" lvl="3" indent="-342900">
              <a:spcAft>
                <a:spcPts val="0"/>
              </a:spcAft>
            </a:pPr>
            <a:r>
              <a:rPr lang="en-US" sz="1600" dirty="0">
                <a:latin typeface="+mn-lt"/>
                <a:ea typeface="ＭＳ Ｐゴシック"/>
                <a:cs typeface="Calibri"/>
              </a:rPr>
              <a:t>Permissible payments include completion of discrete activities necessary to the performance of contract </a:t>
            </a:r>
          </a:p>
          <a:p>
            <a:pPr marL="285750" indent="-285750">
              <a:spcAft>
                <a:spcPts val="1800"/>
              </a:spcAft>
            </a:pPr>
            <a:endParaRPr lang="en-US" sz="2200" dirty="0">
              <a:latin typeface="+mn-lt"/>
              <a:ea typeface="ＭＳ Ｐゴシック"/>
              <a:cs typeface="Calibri"/>
            </a:endParaRPr>
          </a:p>
          <a:p>
            <a:pPr marL="1143000" lvl="2" indent="-285750">
              <a:spcAft>
                <a:spcPts val="1800"/>
              </a:spcAft>
            </a:pPr>
            <a:endParaRPr lang="en-US" sz="1800" dirty="0">
              <a:latin typeface="+mn-lt"/>
              <a:ea typeface="ＭＳ Ｐゴシック"/>
              <a:cs typeface="Calibri"/>
            </a:endParaRPr>
          </a:p>
          <a:p>
            <a:pPr marL="285750" indent="-285750">
              <a:spcAft>
                <a:spcPts val="1800"/>
              </a:spcAft>
              <a:buFont typeface="Arial" panose="020B0604020202020204" pitchFamily="34" charset="0"/>
              <a:buChar char="•"/>
            </a:pPr>
            <a:endParaRPr lang="en-US" sz="1800" dirty="0">
              <a:latin typeface="+mn-lt"/>
              <a:ea typeface="ＭＳ Ｐゴシック"/>
              <a:cs typeface="Calibri"/>
            </a:endParaRPr>
          </a:p>
        </p:txBody>
      </p:sp>
    </p:spTree>
    <p:extLst>
      <p:ext uri="{BB962C8B-B14F-4D97-AF65-F5344CB8AC3E}">
        <p14:creationId xmlns:p14="http://schemas.microsoft.com/office/powerpoint/2010/main" val="2779522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Vehicle Procurement </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36073"/>
            <a:ext cx="10972796" cy="5040138"/>
          </a:xfrm>
        </p:spPr>
        <p:txBody>
          <a:bodyPr/>
          <a:lstStyle/>
          <a:p>
            <a:pPr>
              <a:spcAft>
                <a:spcPts val="1800"/>
              </a:spcAft>
            </a:pPr>
            <a:r>
              <a:rPr lang="en-US" sz="2200" b="1" dirty="0">
                <a:latin typeface="+mn-lt"/>
                <a:ea typeface="ＭＳ Ｐゴシック"/>
                <a:cs typeface="Calibri"/>
              </a:rPr>
              <a:t>2022 Dear Colleague Letter RE: Rebuilds</a:t>
            </a:r>
          </a:p>
          <a:p>
            <a:pPr marL="285750" indent="-285750">
              <a:spcAft>
                <a:spcPts val="1800"/>
              </a:spcAft>
              <a:buFont typeface="Arial" panose="020B0604020202020204" pitchFamily="34" charset="0"/>
              <a:buChar char="•"/>
            </a:pPr>
            <a:r>
              <a:rPr lang="en-US" sz="2200" dirty="0">
                <a:latin typeface="+mn-lt"/>
                <a:ea typeface="ＭＳ Ｐゴシック"/>
                <a:cs typeface="Calibri"/>
              </a:rPr>
              <a:t>24-Month Waiver from November 2, 2022, of FTA’s minimum four-year useful life extension for medium size, light-duty transit buses and smaller vehicle rebuilds.</a:t>
            </a:r>
          </a:p>
          <a:p>
            <a:pPr marL="842963" lvl="1" indent="-285750">
              <a:spcAft>
                <a:spcPts val="1800"/>
              </a:spcAft>
            </a:pPr>
            <a:r>
              <a:rPr lang="en-US" sz="1600" dirty="0">
                <a:latin typeface="+mn-lt"/>
                <a:ea typeface="ＭＳ Ｐゴシック"/>
                <a:cs typeface="Calibri"/>
              </a:rPr>
              <a:t>“Rebuild” defined in 5010.1E as: “a capital activity associated with rolling stock that occurs at, or near, the end of a unit of rolling stock’s useful life, and that results in an extended useful life for the unit of rolling stock consistent with the extent of the rebuilding.”</a:t>
            </a:r>
          </a:p>
          <a:p>
            <a:pPr marL="842963" lvl="1" indent="-285750">
              <a:spcAft>
                <a:spcPts val="1800"/>
              </a:spcAft>
            </a:pPr>
            <a:r>
              <a:rPr lang="en-US" sz="1600" dirty="0">
                <a:latin typeface="+mn-lt"/>
                <a:ea typeface="ＭＳ Ｐゴシック"/>
                <a:cs typeface="Calibri"/>
              </a:rPr>
              <a:t>Minimum useful life extension of two years or 50,000 miles</a:t>
            </a:r>
          </a:p>
          <a:p>
            <a:pPr marL="842963" lvl="1" indent="-285750">
              <a:spcAft>
                <a:spcPts val="1800"/>
              </a:spcAft>
            </a:pPr>
            <a:r>
              <a:rPr lang="en-US" sz="1600" dirty="0">
                <a:latin typeface="+mn-lt"/>
                <a:ea typeface="ＭＳ Ｐゴシック"/>
                <a:cs typeface="Calibri"/>
              </a:rPr>
              <a:t>Applies to vehicles with:</a:t>
            </a:r>
          </a:p>
          <a:p>
            <a:pPr marL="1143000" lvl="2" indent="-285750">
              <a:spcAft>
                <a:spcPts val="1800"/>
              </a:spcAft>
            </a:pPr>
            <a:r>
              <a:rPr lang="en-US" sz="1400" dirty="0">
                <a:latin typeface="+mn-lt"/>
                <a:ea typeface="ＭＳ Ｐゴシック"/>
                <a:cs typeface="Calibri"/>
              </a:rPr>
              <a:t>An original useful life of 5 or fewer years or 150,000 or fewer miles</a:t>
            </a:r>
          </a:p>
          <a:p>
            <a:pPr marL="342900" indent="-342900">
              <a:buFont typeface="Arial" panose="020B0604020202020204" pitchFamily="34" charset="0"/>
              <a:buChar char="•"/>
            </a:pPr>
            <a:endParaRPr lang="en-US" dirty="0">
              <a:latin typeface="Calibri"/>
              <a:ea typeface="ＭＳ Ｐゴシック"/>
              <a:cs typeface="Calibri"/>
            </a:endParaRPr>
          </a:p>
        </p:txBody>
      </p:sp>
    </p:spTree>
    <p:extLst>
      <p:ext uri="{BB962C8B-B14F-4D97-AF65-F5344CB8AC3E}">
        <p14:creationId xmlns:p14="http://schemas.microsoft.com/office/powerpoint/2010/main" val="1282178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Vehicle Procurement </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965479"/>
            <a:ext cx="10972796" cy="5040138"/>
          </a:xfrm>
        </p:spPr>
        <p:txBody>
          <a:bodyPr/>
          <a:lstStyle/>
          <a:p>
            <a:pPr>
              <a:spcAft>
                <a:spcPts val="1800"/>
              </a:spcAft>
            </a:pPr>
            <a:r>
              <a:rPr lang="en-US" sz="2200" b="1" dirty="0">
                <a:latin typeface="+mn-lt"/>
                <a:ea typeface="ＭＳ Ｐゴシック"/>
                <a:cs typeface="Calibri"/>
              </a:rPr>
              <a:t>Buy America Non-ADA Accessible Minivan Waiver</a:t>
            </a:r>
            <a:endParaRPr lang="en-US" sz="1800" dirty="0">
              <a:latin typeface="+mn-lt"/>
              <a:ea typeface="ＭＳ Ｐゴシック"/>
              <a:cs typeface="Calibri"/>
            </a:endParaRPr>
          </a:p>
          <a:p>
            <a:pPr marL="342900" indent="-342900">
              <a:buFont typeface="Arial" panose="020B0604020202020204" pitchFamily="34" charset="0"/>
              <a:buChar char="•"/>
            </a:pPr>
            <a:r>
              <a:rPr lang="en-US" dirty="0">
                <a:latin typeface="Calibri"/>
                <a:ea typeface="ＭＳ Ｐゴシック"/>
                <a:cs typeface="Calibri"/>
              </a:rPr>
              <a:t>Two-year Buy America waiver of domestic content requirement (70%+ domestic content for components and subcomponents) for mass-produced, unmodified non-ADA accessible vans and minivans with seating capacity for at least six adults not including the driver:</a:t>
            </a:r>
          </a:p>
          <a:p>
            <a:pPr marL="900113" lvl="1" indent="-342900"/>
            <a:r>
              <a:rPr lang="en-US" dirty="0">
                <a:latin typeface="Calibri"/>
                <a:ea typeface="ＭＳ Ｐゴシック"/>
                <a:cs typeface="Calibri"/>
              </a:rPr>
              <a:t>Final Assembly must be in the United States as reported to NHTSA under the American Automobile Labelling Act (AALA)</a:t>
            </a:r>
          </a:p>
          <a:p>
            <a:pPr marL="900113" lvl="1" indent="-342900"/>
            <a:r>
              <a:rPr lang="en-US" dirty="0">
                <a:latin typeface="Calibri"/>
                <a:ea typeface="ＭＳ Ｐゴシック"/>
                <a:cs typeface="Calibri"/>
              </a:rPr>
              <a:t>Country of Origin for the engine or motor (for EVs) must be the United States as reported to NHTSA under the AALA</a:t>
            </a:r>
          </a:p>
          <a:p>
            <a:pPr marL="900113" lvl="1" indent="-342900"/>
            <a:r>
              <a:rPr lang="en-US" dirty="0">
                <a:latin typeface="Calibri"/>
                <a:ea typeface="ＭＳ Ｐゴシック"/>
                <a:cs typeface="Calibri"/>
              </a:rPr>
              <a:t>Expires two years from October 25, 2022 or upon publication of a recession notice if FTA determines that a fully Buy America compliant vehicle has become available, whichever occurs first.</a:t>
            </a:r>
          </a:p>
          <a:p>
            <a:pPr marL="900113" lvl="1" indent="-342900"/>
            <a:r>
              <a:rPr lang="en-US" dirty="0">
                <a:latin typeface="Calibri"/>
                <a:ea typeface="ＭＳ Ｐゴシック"/>
                <a:cs typeface="Calibri"/>
              </a:rPr>
              <a:t>AALA: </a:t>
            </a:r>
            <a:r>
              <a:rPr lang="en-US" dirty="0">
                <a:latin typeface="Calibri"/>
                <a:ea typeface="ＭＳ Ｐゴシック"/>
                <a:cs typeface="Calibri"/>
                <a:hlinkClick r:id="rId2"/>
              </a:rPr>
              <a:t>https://www.nhtsa.gov/part-583-american-automobile-labeling-act-reports</a:t>
            </a:r>
            <a:r>
              <a:rPr lang="en-US" dirty="0">
                <a:latin typeface="Calibri"/>
                <a:ea typeface="ＭＳ Ｐゴシック"/>
                <a:cs typeface="Calibri"/>
              </a:rPr>
              <a:t> </a:t>
            </a:r>
          </a:p>
        </p:txBody>
      </p:sp>
    </p:spTree>
    <p:extLst>
      <p:ext uri="{BB962C8B-B14F-4D97-AF65-F5344CB8AC3E}">
        <p14:creationId xmlns:p14="http://schemas.microsoft.com/office/powerpoint/2010/main" val="1624059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Buy America Updates</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36073"/>
            <a:ext cx="10972796" cy="5040138"/>
          </a:xfrm>
        </p:spPr>
        <p:txBody>
          <a:bodyPr/>
          <a:lstStyle/>
          <a:p>
            <a:pPr>
              <a:spcAft>
                <a:spcPts val="1800"/>
              </a:spcAft>
            </a:pPr>
            <a:r>
              <a:rPr lang="en-US" sz="2200" b="1" dirty="0">
                <a:latin typeface="+mn-lt"/>
                <a:ea typeface="ＭＳ Ｐゴシック"/>
                <a:cs typeface="Calibri"/>
              </a:rPr>
              <a:t>Construction Materials </a:t>
            </a:r>
            <a:br>
              <a:rPr lang="en-US" sz="2200" b="1" dirty="0">
                <a:latin typeface="+mn-lt"/>
                <a:ea typeface="ＭＳ Ｐゴシック"/>
                <a:cs typeface="Calibri"/>
              </a:rPr>
            </a:br>
            <a:endParaRPr lang="en-US" sz="1800" dirty="0">
              <a:latin typeface="+mn-lt"/>
              <a:ea typeface="ＭＳ Ｐゴシック"/>
              <a:cs typeface="Calibri"/>
            </a:endParaRPr>
          </a:p>
          <a:p>
            <a:pPr marL="342900" indent="-342900">
              <a:buFont typeface="Arial" panose="020B0604020202020204" pitchFamily="34" charset="0"/>
              <a:buChar char="•"/>
            </a:pPr>
            <a:r>
              <a:rPr lang="en-US" dirty="0">
                <a:latin typeface="Calibri"/>
                <a:ea typeface="ＭＳ Ｐゴシック"/>
                <a:cs typeface="Calibri"/>
              </a:rPr>
              <a:t>As part of the Bipartisan Infrastructure Law, a new domestic content requirement was added for the use of construction materials </a:t>
            </a:r>
          </a:p>
          <a:p>
            <a:pPr marL="900113" lvl="1" indent="-342900"/>
            <a:r>
              <a:rPr lang="en-US" dirty="0">
                <a:latin typeface="Calibri"/>
                <a:ea typeface="ＭＳ Ｐゴシック"/>
                <a:cs typeface="Calibri"/>
              </a:rPr>
              <a:t>In General.--Not later than 180 days after the date of enactment of this Act, the head of each Federal agency shall ensure that none of the funds made available for a Federal financial assistance program for infrastructure, including each deficient program, may be obligated for a project unless all of the iron, steel, manufactured products, and construction materials used in the project are produced in the United States.</a:t>
            </a:r>
          </a:p>
          <a:p>
            <a:pPr marL="1200150" lvl="2" indent="-342900"/>
            <a:r>
              <a:rPr lang="en-US" dirty="0">
                <a:latin typeface="Calibri"/>
                <a:ea typeface="ＭＳ Ｐゴシック"/>
                <a:cs typeface="Calibri"/>
              </a:rPr>
              <a:t>§70914(a)</a:t>
            </a:r>
          </a:p>
        </p:txBody>
      </p:sp>
    </p:spTree>
    <p:extLst>
      <p:ext uri="{BB962C8B-B14F-4D97-AF65-F5344CB8AC3E}">
        <p14:creationId xmlns:p14="http://schemas.microsoft.com/office/powerpoint/2010/main" val="109318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Buy America Updates</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36073"/>
            <a:ext cx="10972796" cy="5040138"/>
          </a:xfrm>
        </p:spPr>
        <p:txBody>
          <a:bodyPr/>
          <a:lstStyle/>
          <a:p>
            <a:pPr>
              <a:spcAft>
                <a:spcPts val="1800"/>
              </a:spcAft>
            </a:pPr>
            <a:r>
              <a:rPr lang="en-US" sz="2200" b="1" dirty="0">
                <a:latin typeface="+mn-lt"/>
                <a:ea typeface="ＭＳ Ｐゴシック"/>
                <a:cs typeface="Calibri"/>
              </a:rPr>
              <a:t>Construction Materials </a:t>
            </a:r>
            <a:endParaRPr lang="en-US" sz="1800" dirty="0">
              <a:latin typeface="+mn-lt"/>
              <a:ea typeface="ＭＳ Ｐゴシック"/>
              <a:cs typeface="Calibri"/>
            </a:endParaRPr>
          </a:p>
          <a:p>
            <a:pPr marL="342900" indent="-342900">
              <a:buFont typeface="Arial" panose="020B0604020202020204" pitchFamily="34" charset="0"/>
              <a:buChar char="•"/>
            </a:pPr>
            <a:r>
              <a:rPr lang="en-US" dirty="0">
                <a:latin typeface="Calibri"/>
                <a:ea typeface="ＭＳ Ｐゴシック"/>
                <a:cs typeface="Calibri"/>
              </a:rPr>
              <a:t>Non-ferrous (non-iron) metals</a:t>
            </a:r>
          </a:p>
          <a:p>
            <a:pPr marL="342900" indent="-342900">
              <a:buFont typeface="Arial" panose="020B0604020202020204" pitchFamily="34" charset="0"/>
              <a:buChar char="•"/>
            </a:pPr>
            <a:r>
              <a:rPr lang="en-US" dirty="0">
                <a:latin typeface="Calibri"/>
                <a:ea typeface="ＭＳ Ｐゴシック"/>
                <a:cs typeface="Calibri"/>
              </a:rPr>
              <a:t>Plastic and polymer-based products (including polyvinylchloride, composite building materials, and polymers used in fiber optic cables)</a:t>
            </a:r>
          </a:p>
          <a:p>
            <a:pPr marL="342900" indent="-342900">
              <a:buFont typeface="Arial" panose="020B0604020202020204" pitchFamily="34" charset="0"/>
              <a:buChar char="•"/>
            </a:pPr>
            <a:r>
              <a:rPr lang="en-US" dirty="0">
                <a:latin typeface="Calibri"/>
                <a:ea typeface="ＭＳ Ｐゴシック"/>
                <a:cs typeface="Calibri"/>
              </a:rPr>
              <a:t>Glass (including optic glass)</a:t>
            </a:r>
          </a:p>
          <a:p>
            <a:pPr marL="342900" indent="-342900">
              <a:buFont typeface="Arial" panose="020B0604020202020204" pitchFamily="34" charset="0"/>
              <a:buChar char="•"/>
            </a:pPr>
            <a:r>
              <a:rPr lang="en-US" dirty="0">
                <a:latin typeface="Calibri"/>
                <a:ea typeface="ＭＳ Ｐゴシック"/>
                <a:cs typeface="Calibri"/>
              </a:rPr>
              <a:t>Lumber </a:t>
            </a:r>
          </a:p>
          <a:p>
            <a:pPr marL="342900" indent="-342900">
              <a:buFont typeface="Arial" panose="020B0604020202020204" pitchFamily="34" charset="0"/>
              <a:buChar char="•"/>
            </a:pPr>
            <a:r>
              <a:rPr lang="en-US" dirty="0">
                <a:latin typeface="Calibri"/>
                <a:ea typeface="ＭＳ Ｐゴシック"/>
                <a:cs typeface="Calibri"/>
              </a:rPr>
              <a:t>Drywall </a:t>
            </a:r>
          </a:p>
          <a:p>
            <a:pPr marL="342900" indent="-342900">
              <a:buFont typeface="Arial" panose="020B0604020202020204" pitchFamily="34" charset="0"/>
              <a:buChar char="•"/>
            </a:pPr>
            <a:r>
              <a:rPr lang="en-US" dirty="0">
                <a:latin typeface="Calibri"/>
                <a:ea typeface="ＭＳ Ｐゴシック"/>
                <a:cs typeface="Calibri"/>
              </a:rPr>
              <a:t>Does </a:t>
            </a:r>
            <a:r>
              <a:rPr lang="en-US" i="1" dirty="0">
                <a:latin typeface="Calibri"/>
                <a:ea typeface="ＭＳ Ｐゴシック"/>
                <a:cs typeface="Calibri"/>
              </a:rPr>
              <a:t>not</a:t>
            </a:r>
            <a:r>
              <a:rPr lang="en-US" dirty="0">
                <a:latin typeface="Calibri"/>
                <a:ea typeface="ＭＳ Ｐゴシック"/>
                <a:cs typeface="Calibri"/>
              </a:rPr>
              <a:t> include cement or cementitious materials, aggregates such as stone, sand or gravel, or aggregate binding agents or additives </a:t>
            </a:r>
          </a:p>
        </p:txBody>
      </p:sp>
    </p:spTree>
    <p:extLst>
      <p:ext uri="{BB962C8B-B14F-4D97-AF65-F5344CB8AC3E}">
        <p14:creationId xmlns:p14="http://schemas.microsoft.com/office/powerpoint/2010/main" val="2992716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Buy America Updates</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36073"/>
            <a:ext cx="10972796" cy="5040138"/>
          </a:xfrm>
        </p:spPr>
        <p:txBody>
          <a:bodyPr/>
          <a:lstStyle/>
          <a:p>
            <a:pPr>
              <a:spcAft>
                <a:spcPts val="1800"/>
              </a:spcAft>
            </a:pPr>
            <a:r>
              <a:rPr lang="en-US" sz="2200" b="1" dirty="0">
                <a:latin typeface="+mn-lt"/>
                <a:ea typeface="ＭＳ Ｐゴシック"/>
                <a:cs typeface="Calibri"/>
              </a:rPr>
              <a:t>Construction Materials </a:t>
            </a:r>
            <a:endParaRPr lang="en-US" sz="1800" dirty="0">
              <a:latin typeface="+mn-lt"/>
              <a:ea typeface="ＭＳ Ｐゴシック"/>
              <a:cs typeface="Calibri"/>
            </a:endParaRPr>
          </a:p>
          <a:p>
            <a:pPr marL="342900" indent="-342900">
              <a:buFont typeface="Arial" panose="020B0604020202020204" pitchFamily="34" charset="0"/>
              <a:buChar char="•"/>
            </a:pPr>
            <a:r>
              <a:rPr lang="en-US" dirty="0">
                <a:latin typeface="Calibri"/>
                <a:ea typeface="ＭＳ Ｐゴシック"/>
                <a:cs typeface="Calibri"/>
              </a:rPr>
              <a:t>“Produced in the United States” </a:t>
            </a:r>
          </a:p>
          <a:p>
            <a:pPr marL="900113" lvl="1" indent="-342900"/>
            <a:r>
              <a:rPr lang="en-US" dirty="0">
                <a:latin typeface="Calibri"/>
                <a:ea typeface="ＭＳ Ｐゴシック"/>
                <a:cs typeface="Calibri"/>
              </a:rPr>
              <a:t>OMB M-22-11, April 18, 2022, Initial Implementation Guidance</a:t>
            </a:r>
          </a:p>
          <a:p>
            <a:pPr marL="1200150" lvl="2" indent="-342900"/>
            <a:r>
              <a:rPr lang="en-US" dirty="0">
                <a:latin typeface="Calibri"/>
                <a:ea typeface="ＭＳ Ｐゴシック"/>
                <a:cs typeface="Calibri"/>
              </a:rPr>
              <a:t>“Final manufacturing process and the immediately preceding manufacturing stage”</a:t>
            </a:r>
          </a:p>
          <a:p>
            <a:pPr marL="1200150" lvl="2" indent="-342900"/>
            <a:endParaRPr lang="en-US" dirty="0">
              <a:latin typeface="Calibri"/>
              <a:ea typeface="ＭＳ Ｐゴシック"/>
              <a:cs typeface="Calibri"/>
            </a:endParaRPr>
          </a:p>
          <a:p>
            <a:pPr marL="900113" lvl="1" indent="-342900"/>
            <a:r>
              <a:rPr lang="en-US" dirty="0">
                <a:latin typeface="Calibri"/>
                <a:ea typeface="ＭＳ Ｐゴシック"/>
                <a:cs typeface="Calibri"/>
              </a:rPr>
              <a:t>OMB Notice of Proposed Rule Making for 2 CFR 184, February 9, 2023, 88 FR 8374</a:t>
            </a:r>
          </a:p>
          <a:p>
            <a:pPr marL="1200150" lvl="2" indent="-342900"/>
            <a:r>
              <a:rPr lang="en-US" dirty="0">
                <a:latin typeface="Calibri"/>
                <a:ea typeface="ＭＳ Ｐゴシック"/>
                <a:cs typeface="Calibri"/>
              </a:rPr>
              <a:t>Further defines the proposed standards for “all manufacturing processes” for construction materials.</a:t>
            </a:r>
          </a:p>
          <a:p>
            <a:pPr marL="1543050" lvl="3" indent="-342900"/>
            <a:r>
              <a:rPr lang="en-US" dirty="0">
                <a:latin typeface="Calibri"/>
                <a:ea typeface="ＭＳ Ｐゴシック"/>
                <a:cs typeface="Calibri"/>
              </a:rPr>
              <a:t>E.g., Lumber. All manufacturing process, from initial debarking through treatment and planning, occurred in the United States</a:t>
            </a:r>
          </a:p>
          <a:p>
            <a:pPr marL="1200150" lvl="2" indent="-342900"/>
            <a:r>
              <a:rPr lang="en-US" dirty="0">
                <a:latin typeface="Calibri"/>
                <a:ea typeface="ＭＳ Ｐゴシック"/>
                <a:cs typeface="Calibri"/>
              </a:rPr>
              <a:t>Comments closed March 12, 2023, and awaiting final OMB rulemaking </a:t>
            </a:r>
          </a:p>
          <a:p>
            <a:pPr marL="1200150" lvl="2" indent="-342900"/>
            <a:r>
              <a:rPr lang="en-US" dirty="0">
                <a:latin typeface="Calibri"/>
                <a:ea typeface="ＭＳ Ｐゴシック"/>
                <a:cs typeface="Calibri"/>
              </a:rPr>
              <a:t>Prepublication “Final” Definitions: </a:t>
            </a:r>
            <a:r>
              <a:rPr lang="en-US" dirty="0">
                <a:latin typeface="Calibri"/>
                <a:ea typeface="ＭＳ Ｐゴシック"/>
                <a:cs typeface="Calibri"/>
                <a:hlinkClick r:id="rId2"/>
              </a:rPr>
              <a:t>https://www.whitehouse.gov/wp-content/uploads/2023/08/REV_2-CFR-Guidance-Pre-publication-version-8.13.pdf</a:t>
            </a:r>
            <a:endParaRPr lang="en-US" dirty="0">
              <a:latin typeface="Calibri"/>
              <a:ea typeface="ＭＳ Ｐゴシック"/>
              <a:cs typeface="Calibri"/>
            </a:endParaRPr>
          </a:p>
          <a:p>
            <a:pPr marL="1200150" lvl="2" indent="-342900"/>
            <a:endParaRPr lang="en-US" dirty="0">
              <a:latin typeface="Calibri"/>
              <a:ea typeface="ＭＳ Ｐゴシック"/>
              <a:cs typeface="Calibri"/>
            </a:endParaRPr>
          </a:p>
        </p:txBody>
      </p:sp>
    </p:spTree>
    <p:extLst>
      <p:ext uri="{BB962C8B-B14F-4D97-AF65-F5344CB8AC3E}">
        <p14:creationId xmlns:p14="http://schemas.microsoft.com/office/powerpoint/2010/main" val="380887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858-1212-40A0-8761-A095314E2B79}"/>
              </a:ext>
            </a:extLst>
          </p:cNvPr>
          <p:cNvSpPr>
            <a:spLocks noGrp="1"/>
          </p:cNvSpPr>
          <p:nvPr>
            <p:ph type="title"/>
          </p:nvPr>
        </p:nvSpPr>
        <p:spPr/>
        <p:txBody>
          <a:bodyPr/>
          <a:lstStyle/>
          <a:p>
            <a:r>
              <a:rPr lang="en-US" dirty="0">
                <a:ea typeface="ＭＳ Ｐゴシック"/>
                <a:cs typeface="Raavi"/>
              </a:rPr>
              <a:t>Bipartisan Infrastructure Law</a:t>
            </a:r>
            <a:endParaRPr lang="en-US" dirty="0"/>
          </a:p>
        </p:txBody>
      </p:sp>
      <p:sp>
        <p:nvSpPr>
          <p:cNvPr id="3" name="Content Placeholder 2">
            <a:extLst>
              <a:ext uri="{FF2B5EF4-FFF2-40B4-BE49-F238E27FC236}">
                <a16:creationId xmlns:a16="http://schemas.microsoft.com/office/drawing/2014/main" id="{C200421D-5EE0-4FFD-B056-FC9C38C95EB9}"/>
              </a:ext>
            </a:extLst>
          </p:cNvPr>
          <p:cNvSpPr>
            <a:spLocks noGrp="1"/>
          </p:cNvSpPr>
          <p:nvPr>
            <p:ph idx="1"/>
          </p:nvPr>
        </p:nvSpPr>
        <p:spPr/>
        <p:txBody>
          <a:bodyPr/>
          <a:lstStyle/>
          <a:p>
            <a:pPr marL="282575" lvl="1" indent="-282575"/>
            <a:r>
              <a:rPr lang="en-US" dirty="0">
                <a:ea typeface="ＭＳ Ｐゴシック"/>
              </a:rPr>
              <a:t>Five-year reauthorization, FY 22-26, of surface transportation programs and direct advanced appropriations </a:t>
            </a:r>
          </a:p>
          <a:p>
            <a:pPr marL="582612" lvl="2" indent="-282575"/>
            <a:r>
              <a:rPr lang="en-US" dirty="0">
                <a:ea typeface="ＭＳ Ｐゴシック"/>
              </a:rPr>
              <a:t>Total transportation funding in this five-year package is $660 billion.</a:t>
            </a:r>
          </a:p>
          <a:p>
            <a:pPr marL="582612" lvl="2" indent="-282575"/>
            <a:r>
              <a:rPr lang="en-US" dirty="0">
                <a:ea typeface="ＭＳ Ｐゴシック"/>
              </a:rPr>
              <a:t>• Highways / Bridges: $365 billion</a:t>
            </a:r>
          </a:p>
          <a:p>
            <a:pPr marL="582612" lvl="2" indent="-282575"/>
            <a:r>
              <a:rPr lang="en-US" dirty="0">
                <a:ea typeface="ＭＳ Ｐゴシック"/>
              </a:rPr>
              <a:t>• </a:t>
            </a:r>
            <a:r>
              <a:rPr lang="en-US" dirty="0">
                <a:highlight>
                  <a:srgbClr val="FFFF00"/>
                </a:highlight>
                <a:ea typeface="ＭＳ Ｐゴシック"/>
              </a:rPr>
              <a:t>Transit: $107 billion</a:t>
            </a:r>
          </a:p>
          <a:p>
            <a:pPr marL="582612" lvl="2" indent="-282575"/>
            <a:r>
              <a:rPr lang="en-US" dirty="0">
                <a:ea typeface="ＭＳ Ｐゴシック"/>
              </a:rPr>
              <a:t>• Rail: $102 billion</a:t>
            </a:r>
          </a:p>
          <a:p>
            <a:pPr marL="582612" lvl="2" indent="-282575"/>
            <a:r>
              <a:rPr lang="en-US" dirty="0">
                <a:ea typeface="ＭＳ Ｐゴシック"/>
              </a:rPr>
              <a:t>• Aviation: $25 billion</a:t>
            </a:r>
          </a:p>
          <a:p>
            <a:pPr marL="582612" lvl="2" indent="-282575"/>
            <a:r>
              <a:rPr lang="en-US" dirty="0">
                <a:ea typeface="ＭＳ Ｐゴシック"/>
              </a:rPr>
              <a:t>• Traffic Safety: $8 billion</a:t>
            </a:r>
          </a:p>
          <a:p>
            <a:pPr marL="582612" lvl="2" indent="-282575"/>
            <a:r>
              <a:rPr lang="en-US" dirty="0">
                <a:ea typeface="ＭＳ Ｐゴシック"/>
              </a:rPr>
              <a:t>• Commercial Motor Vehicle Safety: $5 billion</a:t>
            </a:r>
          </a:p>
          <a:p>
            <a:pPr marL="582612" lvl="2" indent="-282575"/>
            <a:r>
              <a:rPr lang="en-US" dirty="0">
                <a:ea typeface="ＭＳ Ｐゴシック"/>
              </a:rPr>
              <a:t>• Maritime: $2.25 billion</a:t>
            </a:r>
          </a:p>
          <a:p>
            <a:pPr marL="582612" lvl="2" indent="-282575"/>
            <a:r>
              <a:rPr lang="en-US" dirty="0">
                <a:ea typeface="ＭＳ Ｐゴシック"/>
              </a:rPr>
              <a:t>• </a:t>
            </a:r>
            <a:r>
              <a:rPr lang="en-US" dirty="0">
                <a:highlight>
                  <a:srgbClr val="FFFF00"/>
                </a:highlight>
                <a:ea typeface="ＭＳ Ｐゴシック"/>
              </a:rPr>
              <a:t>Build America Bureau: $100 billion ($30 billion in Private Activity Bonds)</a:t>
            </a:r>
          </a:p>
          <a:p>
            <a:pPr marL="582612" lvl="2" indent="-282575"/>
            <a:r>
              <a:rPr lang="en-US" dirty="0">
                <a:ea typeface="ＭＳ Ｐゴシック"/>
              </a:rPr>
              <a:t>• $140 billion in funding for USDOT in FY 2022</a:t>
            </a:r>
          </a:p>
        </p:txBody>
      </p:sp>
    </p:spTree>
    <p:extLst>
      <p:ext uri="{BB962C8B-B14F-4D97-AF65-F5344CB8AC3E}">
        <p14:creationId xmlns:p14="http://schemas.microsoft.com/office/powerpoint/2010/main" val="3862853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Buy America Updates</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36073"/>
            <a:ext cx="10972796" cy="5040138"/>
          </a:xfrm>
        </p:spPr>
        <p:txBody>
          <a:bodyPr/>
          <a:lstStyle/>
          <a:p>
            <a:pPr>
              <a:spcAft>
                <a:spcPts val="1800"/>
              </a:spcAft>
            </a:pPr>
            <a:r>
              <a:rPr lang="en-US" sz="2200" b="1" dirty="0">
                <a:latin typeface="+mn-lt"/>
                <a:ea typeface="ＭＳ Ｐゴシック"/>
                <a:cs typeface="Calibri"/>
              </a:rPr>
              <a:t>Construction Materials </a:t>
            </a:r>
          </a:p>
          <a:p>
            <a:pPr marL="285750" indent="-285750">
              <a:spcAft>
                <a:spcPts val="1800"/>
              </a:spcAft>
              <a:buFont typeface="Arial" panose="020B0604020202020204" pitchFamily="34" charset="0"/>
              <a:buChar char="•"/>
            </a:pPr>
            <a:r>
              <a:rPr lang="en-US" sz="2200" dirty="0">
                <a:latin typeface="+mn-lt"/>
                <a:ea typeface="ＭＳ Ｐゴシック"/>
                <a:cs typeface="Calibri"/>
              </a:rPr>
              <a:t>USDOT issued a temporary waiver for construction materials that ran from May 14, 2022 through November 10, 2022.</a:t>
            </a:r>
          </a:p>
          <a:p>
            <a:pPr marL="285750" indent="-285750">
              <a:spcAft>
                <a:spcPts val="1800"/>
              </a:spcAft>
              <a:buFont typeface="Arial" panose="020B0604020202020204" pitchFamily="34" charset="0"/>
              <a:buChar char="•"/>
            </a:pPr>
            <a:r>
              <a:rPr lang="en-US" sz="2200" dirty="0">
                <a:latin typeface="+mn-lt"/>
                <a:ea typeface="ＭＳ Ｐゴシック"/>
                <a:cs typeface="Calibri"/>
              </a:rPr>
              <a:t>BABA applies to construction materials covered by grants obligated on or after November 10, 2022.</a:t>
            </a:r>
          </a:p>
          <a:p>
            <a:pPr marL="285750" indent="-285750">
              <a:spcAft>
                <a:spcPts val="1800"/>
              </a:spcAft>
              <a:buFont typeface="Arial" panose="020B0604020202020204" pitchFamily="34" charset="0"/>
              <a:buChar char="•"/>
            </a:pPr>
            <a:r>
              <a:rPr lang="en-US" sz="2200" dirty="0">
                <a:latin typeface="+mn-lt"/>
                <a:ea typeface="ＭＳ Ｐゴシック"/>
                <a:cs typeface="Calibri"/>
              </a:rPr>
              <a:t>In response to the new BABA requirement, USDOT issued two transitional waivers where the BABA requirements would not apply:</a:t>
            </a:r>
          </a:p>
          <a:p>
            <a:pPr marL="842963" lvl="1" indent="-285750">
              <a:spcAft>
                <a:spcPts val="1800"/>
              </a:spcAft>
            </a:pPr>
            <a:r>
              <a:rPr lang="en-US" sz="1600" dirty="0">
                <a:latin typeface="+mn-lt"/>
                <a:ea typeface="ＭＳ Ｐゴシック"/>
                <a:cs typeface="Calibri"/>
              </a:rPr>
              <a:t>Projects with all construction-related grants obligated before November 10, 2022; and</a:t>
            </a:r>
          </a:p>
          <a:p>
            <a:pPr marL="842963" lvl="1" indent="-285750">
              <a:spcAft>
                <a:spcPts val="1800"/>
              </a:spcAft>
            </a:pPr>
            <a:r>
              <a:rPr lang="en-US" sz="1600" dirty="0">
                <a:latin typeface="+mn-lt"/>
                <a:ea typeface="ＭＳ Ｐゴシック"/>
                <a:cs typeface="Calibri"/>
              </a:rPr>
              <a:t>Contracts and Solicitations Waiver (On following slides)</a:t>
            </a:r>
          </a:p>
          <a:p>
            <a:pPr marL="285750" indent="-285750">
              <a:spcAft>
                <a:spcPts val="1800"/>
              </a:spcAft>
              <a:buFont typeface="Arial" panose="020B0604020202020204" pitchFamily="34" charset="0"/>
              <a:buChar char="•"/>
            </a:pPr>
            <a:r>
              <a:rPr lang="en-US" sz="1800" dirty="0">
                <a:latin typeface="+mn-lt"/>
                <a:ea typeface="ＭＳ Ｐゴシック"/>
                <a:cs typeface="Calibri"/>
              </a:rPr>
              <a:t>USDOT De Minimis &amp; Small Grants Buy </a:t>
            </a:r>
            <a:r>
              <a:rPr lang="en-US" sz="1800">
                <a:latin typeface="+mn-lt"/>
                <a:ea typeface="ＭＳ Ｐゴシック"/>
                <a:cs typeface="Calibri"/>
              </a:rPr>
              <a:t>America Waiver: </a:t>
            </a:r>
            <a:r>
              <a:rPr lang="en-US" sz="1800">
                <a:latin typeface="+mn-lt"/>
                <a:ea typeface="ＭＳ Ｐゴシック"/>
                <a:cs typeface="Calibri"/>
                <a:hlinkClick r:id="rId2"/>
              </a:rPr>
              <a:t>https://www.federalregister.gov/documents/2023/08/16/2023-17602/waiver-of-buy-america-requirements-for-de-minimis-costs-and-small-grants</a:t>
            </a:r>
            <a:r>
              <a:rPr lang="en-US" sz="1800">
                <a:latin typeface="+mn-lt"/>
                <a:ea typeface="ＭＳ Ｐゴシック"/>
                <a:cs typeface="Calibri"/>
              </a:rPr>
              <a:t> </a:t>
            </a:r>
            <a:endParaRPr lang="en-US" sz="1800" dirty="0">
              <a:latin typeface="+mn-lt"/>
              <a:ea typeface="ＭＳ Ｐゴシック"/>
              <a:cs typeface="Calibri"/>
            </a:endParaRPr>
          </a:p>
          <a:p>
            <a:pPr lvl="1" indent="0">
              <a:spcAft>
                <a:spcPts val="1800"/>
              </a:spcAft>
              <a:buNone/>
            </a:pPr>
            <a:endParaRPr lang="en-US" sz="1600" dirty="0">
              <a:latin typeface="+mn-lt"/>
              <a:ea typeface="ＭＳ Ｐゴシック"/>
              <a:cs typeface="Calibri"/>
            </a:endParaRPr>
          </a:p>
          <a:p>
            <a:pPr marL="1143000" lvl="2" indent="-285750">
              <a:spcAft>
                <a:spcPts val="1800"/>
              </a:spcAft>
            </a:pPr>
            <a:endParaRPr lang="en-US" sz="1400" dirty="0">
              <a:latin typeface="+mn-lt"/>
              <a:ea typeface="ＭＳ Ｐゴシック"/>
              <a:cs typeface="Calibri"/>
            </a:endParaRPr>
          </a:p>
          <a:p>
            <a:pPr marL="842963" lvl="1" indent="-285750">
              <a:spcAft>
                <a:spcPts val="1800"/>
              </a:spcAft>
            </a:pPr>
            <a:endParaRPr lang="en-US" sz="1600" dirty="0">
              <a:latin typeface="+mn-lt"/>
              <a:ea typeface="ＭＳ Ｐゴシック"/>
              <a:cs typeface="Calibri"/>
            </a:endParaRPr>
          </a:p>
        </p:txBody>
      </p:sp>
    </p:spTree>
    <p:extLst>
      <p:ext uri="{BB962C8B-B14F-4D97-AF65-F5344CB8AC3E}">
        <p14:creationId xmlns:p14="http://schemas.microsoft.com/office/powerpoint/2010/main" val="1364267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Buy America Updates</a:t>
            </a:r>
          </a:p>
        </p:txBody>
      </p:sp>
      <p:sp>
        <p:nvSpPr>
          <p:cNvPr id="3" name="Content Placeholder 2">
            <a:extLst>
              <a:ext uri="{FF2B5EF4-FFF2-40B4-BE49-F238E27FC236}">
                <a16:creationId xmlns:a16="http://schemas.microsoft.com/office/drawing/2014/main" id="{E15CD4FD-E293-4B22-9974-C981FFB8205C}"/>
              </a:ext>
            </a:extLst>
          </p:cNvPr>
          <p:cNvSpPr>
            <a:spLocks noGrp="1"/>
          </p:cNvSpPr>
          <p:nvPr>
            <p:ph idx="1"/>
          </p:nvPr>
        </p:nvSpPr>
        <p:spPr>
          <a:xfrm>
            <a:off x="609602" y="1136073"/>
            <a:ext cx="10972796" cy="5040138"/>
          </a:xfrm>
        </p:spPr>
        <p:txBody>
          <a:bodyPr/>
          <a:lstStyle/>
          <a:p>
            <a:pPr>
              <a:spcAft>
                <a:spcPts val="1800"/>
              </a:spcAft>
            </a:pPr>
            <a:r>
              <a:rPr lang="en-US" sz="2200" b="1" dirty="0">
                <a:latin typeface="+mn-lt"/>
                <a:ea typeface="ＭＳ Ｐゴシック"/>
                <a:cs typeface="Calibri"/>
              </a:rPr>
              <a:t>Construction Materials </a:t>
            </a:r>
          </a:p>
          <a:p>
            <a:pPr marL="285750" indent="-285750">
              <a:spcAft>
                <a:spcPts val="1800"/>
              </a:spcAft>
              <a:buFont typeface="Arial" panose="020B0604020202020204" pitchFamily="34" charset="0"/>
              <a:buChar char="•"/>
            </a:pPr>
            <a:r>
              <a:rPr lang="en-US" sz="2200" dirty="0">
                <a:latin typeface="+mn-lt"/>
                <a:ea typeface="ＭＳ Ｐゴシック"/>
                <a:cs typeface="Calibri"/>
              </a:rPr>
              <a:t>USDOT’s Contract and Solicitations Waiver </a:t>
            </a:r>
          </a:p>
          <a:p>
            <a:pPr marL="842963" lvl="1" indent="-285750">
              <a:spcAft>
                <a:spcPts val="1800"/>
              </a:spcAft>
            </a:pPr>
            <a:r>
              <a:rPr lang="en-US" sz="1600" dirty="0">
                <a:latin typeface="+mn-lt"/>
                <a:ea typeface="ＭＳ Ｐゴシック"/>
                <a:cs typeface="Calibri"/>
              </a:rPr>
              <a:t>Effective January 30, 2023</a:t>
            </a:r>
          </a:p>
          <a:p>
            <a:pPr marL="842963" lvl="1" indent="-285750">
              <a:spcAft>
                <a:spcPts val="1800"/>
              </a:spcAft>
            </a:pPr>
            <a:r>
              <a:rPr lang="en-US" sz="1600" dirty="0">
                <a:latin typeface="+mn-lt"/>
                <a:ea typeface="ＭＳ Ｐゴシック"/>
                <a:cs typeface="Calibri"/>
              </a:rPr>
              <a:t>For any grant obligated on or after January 30, 2023, the BABA construction materials requirement is waived for:</a:t>
            </a:r>
          </a:p>
          <a:p>
            <a:pPr marL="1143000" lvl="2" indent="-285750">
              <a:spcAft>
                <a:spcPts val="1800"/>
              </a:spcAft>
            </a:pPr>
            <a:r>
              <a:rPr lang="en-US" sz="1600" dirty="0">
                <a:latin typeface="+mn-lt"/>
                <a:ea typeface="ＭＳ Ｐゴシック"/>
                <a:cs typeface="Calibri"/>
              </a:rPr>
              <a:t>Any contract executed before May 14, 2022</a:t>
            </a:r>
          </a:p>
          <a:p>
            <a:pPr marL="1143000" lvl="2" indent="-285750">
              <a:spcAft>
                <a:spcPts val="1800"/>
              </a:spcAft>
            </a:pPr>
            <a:r>
              <a:rPr lang="en-US" sz="1600" dirty="0">
                <a:latin typeface="+mn-lt"/>
                <a:ea typeface="ＭＳ Ｐゴシック"/>
                <a:cs typeface="Calibri"/>
              </a:rPr>
              <a:t>Any contract executed on or after May 14, 2022and before November 10, 2022, but ONLY for construction materials a contractor takes delivery of before October 1, 2024.</a:t>
            </a:r>
          </a:p>
          <a:p>
            <a:pPr marL="1143000" lvl="2" indent="-285750">
              <a:spcAft>
                <a:spcPts val="1800"/>
              </a:spcAft>
            </a:pPr>
            <a:r>
              <a:rPr lang="en-US" sz="1600" dirty="0">
                <a:latin typeface="+mn-lt"/>
                <a:ea typeface="ＭＳ Ｐゴシック"/>
                <a:cs typeface="Calibri"/>
              </a:rPr>
              <a:t>Any contract executed on or after November 10, 2022 and before March 10, 2023, but</a:t>
            </a:r>
          </a:p>
          <a:p>
            <a:pPr marL="1485900" lvl="3" indent="-285750">
              <a:spcAft>
                <a:spcPts val="1800"/>
              </a:spcAft>
            </a:pPr>
            <a:r>
              <a:rPr lang="en-US" sz="1600" dirty="0">
                <a:latin typeface="+mn-lt"/>
                <a:ea typeface="ＭＳ Ｐゴシック"/>
                <a:cs typeface="Calibri"/>
              </a:rPr>
              <a:t>ONLY if the contract results from a solicitation published prior to May 14, 2022 AND</a:t>
            </a:r>
          </a:p>
          <a:p>
            <a:pPr marL="1485900" lvl="3" indent="-285750">
              <a:spcAft>
                <a:spcPts val="0"/>
              </a:spcAft>
            </a:pPr>
            <a:r>
              <a:rPr lang="en-US" sz="1600" dirty="0">
                <a:latin typeface="+mn-lt"/>
                <a:ea typeface="ＭＳ Ｐゴシック"/>
                <a:cs typeface="Calibri"/>
              </a:rPr>
              <a:t>ONLY for construction materials a contractor takes delivery of before October 1, 2024.</a:t>
            </a:r>
          </a:p>
          <a:p>
            <a:pPr marL="342900" indent="-342900">
              <a:spcAft>
                <a:spcPts val="1800"/>
              </a:spcAft>
              <a:buFont typeface="Arial" panose="020B0604020202020204" pitchFamily="34" charset="0"/>
              <a:buChar char="•"/>
            </a:pPr>
            <a:r>
              <a:rPr lang="en-US" sz="1800" dirty="0">
                <a:latin typeface="+mn-lt"/>
                <a:ea typeface="ＭＳ Ｐゴシック"/>
                <a:cs typeface="Calibri"/>
              </a:rPr>
              <a:t>FTA Buy America’s Presentation: </a:t>
            </a:r>
            <a:r>
              <a:rPr lang="en-US" sz="1800" dirty="0">
                <a:latin typeface="+mn-lt"/>
                <a:ea typeface="ＭＳ Ｐゴシック"/>
                <a:cs typeface="Calibri"/>
                <a:hlinkClick r:id="rId2"/>
              </a:rPr>
              <a:t>https://www.transit.dot.gov/regulations-and-programs/buy-america/buy-america-update-and-waiver-presentation-slides</a:t>
            </a:r>
            <a:endParaRPr lang="en-US" sz="1800" dirty="0">
              <a:latin typeface="+mn-lt"/>
              <a:ea typeface="ＭＳ Ｐゴシック"/>
              <a:cs typeface="Calibri"/>
            </a:endParaRPr>
          </a:p>
          <a:p>
            <a:pPr marL="342900" indent="-342900">
              <a:spcAft>
                <a:spcPts val="1800"/>
              </a:spcAft>
              <a:buFont typeface="Arial" panose="020B0604020202020204" pitchFamily="34" charset="0"/>
              <a:buChar char="•"/>
            </a:pPr>
            <a:endParaRPr lang="en-US" sz="2200" dirty="0">
              <a:latin typeface="+mn-lt"/>
              <a:ea typeface="ＭＳ Ｐゴシック"/>
              <a:cs typeface="Calibri"/>
            </a:endParaRPr>
          </a:p>
          <a:p>
            <a:pPr marL="1143000" lvl="2" indent="-285750">
              <a:spcAft>
                <a:spcPts val="1800"/>
              </a:spcAft>
            </a:pPr>
            <a:endParaRPr lang="en-US" sz="1400" dirty="0">
              <a:latin typeface="+mn-lt"/>
              <a:ea typeface="ＭＳ Ｐゴシック"/>
              <a:cs typeface="Calibri"/>
            </a:endParaRPr>
          </a:p>
          <a:p>
            <a:pPr marL="842963" lvl="1" indent="-285750">
              <a:spcAft>
                <a:spcPts val="1800"/>
              </a:spcAft>
            </a:pPr>
            <a:endParaRPr lang="en-US" sz="1600" dirty="0">
              <a:latin typeface="+mn-lt"/>
              <a:ea typeface="ＭＳ Ｐゴシック"/>
              <a:cs typeface="Calibri"/>
            </a:endParaRPr>
          </a:p>
        </p:txBody>
      </p:sp>
    </p:spTree>
    <p:extLst>
      <p:ext uri="{BB962C8B-B14F-4D97-AF65-F5344CB8AC3E}">
        <p14:creationId xmlns:p14="http://schemas.microsoft.com/office/powerpoint/2010/main" val="2674040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Buy America Updates</a:t>
            </a:r>
          </a:p>
        </p:txBody>
      </p:sp>
      <p:pic>
        <p:nvPicPr>
          <p:cNvPr id="7" name="Content Placeholder 6" descr="Table&#10;&#10;Description automatically generated">
            <a:extLst>
              <a:ext uri="{FF2B5EF4-FFF2-40B4-BE49-F238E27FC236}">
                <a16:creationId xmlns:a16="http://schemas.microsoft.com/office/drawing/2014/main" id="{AB67A9E0-1AD7-6DC5-38F2-33E1506D87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3377" y="1054100"/>
            <a:ext cx="6462395" cy="4525963"/>
          </a:xfrm>
        </p:spPr>
      </p:pic>
    </p:spTree>
    <p:extLst>
      <p:ext uri="{BB962C8B-B14F-4D97-AF65-F5344CB8AC3E}">
        <p14:creationId xmlns:p14="http://schemas.microsoft.com/office/powerpoint/2010/main" val="2884849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F47-21C3-474A-AF33-D80E10E18E49}"/>
              </a:ext>
            </a:extLst>
          </p:cNvPr>
          <p:cNvSpPr>
            <a:spLocks noGrp="1"/>
          </p:cNvSpPr>
          <p:nvPr>
            <p:ph type="title"/>
          </p:nvPr>
        </p:nvSpPr>
        <p:spPr/>
        <p:txBody>
          <a:bodyPr/>
          <a:lstStyle/>
          <a:p>
            <a:r>
              <a:rPr lang="en-US" dirty="0"/>
              <a:t>School Bus Service </a:t>
            </a:r>
          </a:p>
        </p:txBody>
      </p:sp>
      <p:sp>
        <p:nvSpPr>
          <p:cNvPr id="4" name="Content Placeholder 3">
            <a:extLst>
              <a:ext uri="{FF2B5EF4-FFF2-40B4-BE49-F238E27FC236}">
                <a16:creationId xmlns:a16="http://schemas.microsoft.com/office/drawing/2014/main" id="{BCC2390D-18AF-FE8A-9FB0-0F785330C32B}"/>
              </a:ext>
            </a:extLst>
          </p:cNvPr>
          <p:cNvSpPr>
            <a:spLocks noGrp="1"/>
          </p:cNvSpPr>
          <p:nvPr>
            <p:ph idx="1"/>
          </p:nvPr>
        </p:nvSpPr>
        <p:spPr/>
        <p:txBody>
          <a:bodyPr/>
          <a:lstStyle/>
          <a:p>
            <a:r>
              <a:rPr lang="en-US" dirty="0"/>
              <a:t>49 CFR Part 605</a:t>
            </a:r>
          </a:p>
          <a:p>
            <a:pPr marL="342900" indent="-342900">
              <a:buFont typeface="Arial" panose="020B0604020202020204" pitchFamily="34" charset="0"/>
              <a:buChar char="•"/>
            </a:pPr>
            <a:r>
              <a:rPr lang="en-US" sz="1800" dirty="0"/>
              <a:t>A recipient may not engage in school bus operations unless it meets one of three exemptions, has received FTA approval, and uses only locally-funded equipment and facilities.</a:t>
            </a:r>
          </a:p>
          <a:p>
            <a:pPr marL="900113" lvl="1" indent="-342900"/>
            <a:r>
              <a:rPr lang="en-US" sz="1600" dirty="0"/>
              <a:t>This prohibition does not apply to tripper service </a:t>
            </a:r>
          </a:p>
          <a:p>
            <a:pPr marL="1200150" lvl="2" indent="-342900"/>
            <a:r>
              <a:rPr lang="en-US" sz="1400" dirty="0"/>
              <a:t>49 CFR 605.3 Tripper Service:</a:t>
            </a:r>
          </a:p>
          <a:p>
            <a:pPr marL="1543050" lvl="3" indent="-342900"/>
            <a:r>
              <a:rPr lang="en-US" sz="1200" dirty="0"/>
              <a:t>means regularly scheduled mass transportation service which is open to the public, </a:t>
            </a:r>
          </a:p>
          <a:p>
            <a:pPr marL="1543050" lvl="3" indent="-342900"/>
            <a:r>
              <a:rPr lang="en-US" sz="1200" dirty="0"/>
              <a:t>and which is designed or modified to accommodate the needs of school students and personnel, using various fare collections or subsidy systems. </a:t>
            </a:r>
          </a:p>
          <a:p>
            <a:pPr marL="1543050" lvl="3" indent="-342900"/>
            <a:r>
              <a:rPr lang="en-US" sz="1200" dirty="0"/>
              <a:t>Buses used in tripper service must be clearly marked as open to the public and may not carry designations such as “school bus” or “school special”.</a:t>
            </a:r>
          </a:p>
          <a:p>
            <a:pPr marL="1543050" lvl="3" indent="-342900"/>
            <a:r>
              <a:rPr lang="en-US" sz="1200" dirty="0"/>
              <a:t>These buses may stop only at a grantee or operator's regular service stop. </a:t>
            </a:r>
          </a:p>
          <a:p>
            <a:pPr marL="1543050" lvl="3" indent="-342900"/>
            <a:r>
              <a:rPr lang="en-US" sz="1200" dirty="0"/>
              <a:t>All routes traveled by tripper buses must be within a grantee's or operator's regular route service as indicated in their published route schedules.</a:t>
            </a:r>
          </a:p>
          <a:p>
            <a:pPr marL="1543050" lvl="3" indent="-342900"/>
            <a:endParaRPr lang="en-US" sz="1200" dirty="0"/>
          </a:p>
          <a:p>
            <a:pPr marL="900113" lvl="1" indent="-342900"/>
            <a:r>
              <a:rPr lang="en-US" sz="1600" dirty="0"/>
              <a:t>Please consult your local Regional Office. </a:t>
            </a:r>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2808768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EE1EE17-7657-409A-B4DB-FBC20FFFCCCF}"/>
              </a:ext>
            </a:extLst>
          </p:cNvPr>
          <p:cNvSpPr>
            <a:spLocks noGrp="1"/>
          </p:cNvSpPr>
          <p:nvPr>
            <p:ph type="title"/>
          </p:nvPr>
        </p:nvSpPr>
        <p:spPr>
          <a:xfrm>
            <a:off x="596379" y="43014"/>
            <a:ext cx="10972800" cy="1143000"/>
          </a:xfrm>
        </p:spPr>
        <p:txBody>
          <a:bodyPr/>
          <a:lstStyle/>
          <a:p>
            <a:r>
              <a:rPr lang="en-US" sz="4400"/>
              <a:t>FTA Mission, Vision, Values</a:t>
            </a:r>
          </a:p>
        </p:txBody>
      </p:sp>
      <p:grpSp>
        <p:nvGrpSpPr>
          <p:cNvPr id="9" name="object 3">
            <a:extLst>
              <a:ext uri="{FF2B5EF4-FFF2-40B4-BE49-F238E27FC236}">
                <a16:creationId xmlns:a16="http://schemas.microsoft.com/office/drawing/2014/main" id="{DE7DBBFA-0BB0-452C-BE21-B5E627D5F632}"/>
              </a:ext>
            </a:extLst>
          </p:cNvPr>
          <p:cNvGrpSpPr/>
          <p:nvPr/>
        </p:nvGrpSpPr>
        <p:grpSpPr>
          <a:xfrm>
            <a:off x="769691" y="3014595"/>
            <a:ext cx="1815202" cy="1390731"/>
            <a:chOff x="4838325" y="510950"/>
            <a:chExt cx="5295265" cy="1739264"/>
          </a:xfrm>
        </p:grpSpPr>
        <p:sp>
          <p:nvSpPr>
            <p:cNvPr id="10" name="object 4">
              <a:extLst>
                <a:ext uri="{FF2B5EF4-FFF2-40B4-BE49-F238E27FC236}">
                  <a16:creationId xmlns:a16="http://schemas.microsoft.com/office/drawing/2014/main" id="{DB57454F-F7AE-4930-9A0B-7FB701B90BC8}"/>
                </a:ext>
              </a:extLst>
            </p:cNvPr>
            <p:cNvSpPr/>
            <p:nvPr/>
          </p:nvSpPr>
          <p:spPr>
            <a:xfrm>
              <a:off x="4839912" y="512537"/>
              <a:ext cx="5292090" cy="1736089"/>
            </a:xfrm>
            <a:custGeom>
              <a:avLst/>
              <a:gdLst/>
              <a:ahLst/>
              <a:cxnLst/>
              <a:rect l="l" t="t" r="r" b="b"/>
              <a:pathLst>
                <a:path w="5292090" h="1736089">
                  <a:moveTo>
                    <a:pt x="5135054" y="0"/>
                  </a:moveTo>
                  <a:lnTo>
                    <a:pt x="156552" y="0"/>
                  </a:lnTo>
                  <a:lnTo>
                    <a:pt x="107070" y="7981"/>
                  </a:lnTo>
                  <a:lnTo>
                    <a:pt x="64094" y="30205"/>
                  </a:lnTo>
                  <a:lnTo>
                    <a:pt x="30205" y="64094"/>
                  </a:lnTo>
                  <a:lnTo>
                    <a:pt x="7981" y="107070"/>
                  </a:lnTo>
                  <a:lnTo>
                    <a:pt x="0" y="156552"/>
                  </a:lnTo>
                  <a:lnTo>
                    <a:pt x="0" y="1579054"/>
                  </a:lnTo>
                  <a:lnTo>
                    <a:pt x="7981" y="1628537"/>
                  </a:lnTo>
                  <a:lnTo>
                    <a:pt x="30205" y="1671512"/>
                  </a:lnTo>
                  <a:lnTo>
                    <a:pt x="64094" y="1705401"/>
                  </a:lnTo>
                  <a:lnTo>
                    <a:pt x="107070" y="1727626"/>
                  </a:lnTo>
                  <a:lnTo>
                    <a:pt x="156552" y="1735607"/>
                  </a:lnTo>
                  <a:lnTo>
                    <a:pt x="5135054" y="1735607"/>
                  </a:lnTo>
                  <a:lnTo>
                    <a:pt x="5184537" y="1727626"/>
                  </a:lnTo>
                  <a:lnTo>
                    <a:pt x="5227512" y="1705401"/>
                  </a:lnTo>
                  <a:lnTo>
                    <a:pt x="5261401" y="1671512"/>
                  </a:lnTo>
                  <a:lnTo>
                    <a:pt x="5283626" y="1628537"/>
                  </a:lnTo>
                  <a:lnTo>
                    <a:pt x="5291607" y="1579054"/>
                  </a:lnTo>
                  <a:lnTo>
                    <a:pt x="5291607" y="156552"/>
                  </a:lnTo>
                  <a:lnTo>
                    <a:pt x="5283626" y="107070"/>
                  </a:lnTo>
                  <a:lnTo>
                    <a:pt x="5261401" y="64094"/>
                  </a:lnTo>
                  <a:lnTo>
                    <a:pt x="5227512" y="30205"/>
                  </a:lnTo>
                  <a:lnTo>
                    <a:pt x="5184537" y="7981"/>
                  </a:lnTo>
                  <a:lnTo>
                    <a:pt x="5135054" y="0"/>
                  </a:lnTo>
                  <a:close/>
                </a:path>
              </a:pathLst>
            </a:custGeom>
            <a:solidFill>
              <a:srgbClr val="3E69B1"/>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 name="object 5">
              <a:extLst>
                <a:ext uri="{FF2B5EF4-FFF2-40B4-BE49-F238E27FC236}">
                  <a16:creationId xmlns:a16="http://schemas.microsoft.com/office/drawing/2014/main" id="{48161B81-58E7-4EDF-B3DB-BFAE1148A27F}"/>
                </a:ext>
              </a:extLst>
            </p:cNvPr>
            <p:cNvSpPr/>
            <p:nvPr/>
          </p:nvSpPr>
          <p:spPr>
            <a:xfrm>
              <a:off x="4839912" y="512537"/>
              <a:ext cx="5292090" cy="1736089"/>
            </a:xfrm>
            <a:custGeom>
              <a:avLst/>
              <a:gdLst/>
              <a:ahLst/>
              <a:cxnLst/>
              <a:rect l="l" t="t" r="r" b="b"/>
              <a:pathLst>
                <a:path w="5292090" h="1736089">
                  <a:moveTo>
                    <a:pt x="5135054" y="1735607"/>
                  </a:moveTo>
                  <a:lnTo>
                    <a:pt x="156552" y="1735607"/>
                  </a:lnTo>
                  <a:lnTo>
                    <a:pt x="107070" y="1727626"/>
                  </a:lnTo>
                  <a:lnTo>
                    <a:pt x="64094" y="1705401"/>
                  </a:lnTo>
                  <a:lnTo>
                    <a:pt x="30205" y="1671512"/>
                  </a:lnTo>
                  <a:lnTo>
                    <a:pt x="7981" y="1628537"/>
                  </a:lnTo>
                  <a:lnTo>
                    <a:pt x="0" y="1579054"/>
                  </a:lnTo>
                  <a:lnTo>
                    <a:pt x="0" y="156552"/>
                  </a:lnTo>
                  <a:lnTo>
                    <a:pt x="7981" y="107070"/>
                  </a:lnTo>
                  <a:lnTo>
                    <a:pt x="30205" y="64094"/>
                  </a:lnTo>
                  <a:lnTo>
                    <a:pt x="64094" y="30205"/>
                  </a:lnTo>
                  <a:lnTo>
                    <a:pt x="107070" y="7981"/>
                  </a:lnTo>
                  <a:lnTo>
                    <a:pt x="156552" y="0"/>
                  </a:lnTo>
                  <a:lnTo>
                    <a:pt x="5135054" y="0"/>
                  </a:lnTo>
                  <a:lnTo>
                    <a:pt x="5184537" y="7981"/>
                  </a:lnTo>
                  <a:lnTo>
                    <a:pt x="5227512" y="30205"/>
                  </a:lnTo>
                  <a:lnTo>
                    <a:pt x="5261401" y="64094"/>
                  </a:lnTo>
                  <a:lnTo>
                    <a:pt x="5283626" y="107070"/>
                  </a:lnTo>
                  <a:lnTo>
                    <a:pt x="5291607" y="156552"/>
                  </a:lnTo>
                  <a:lnTo>
                    <a:pt x="5291607" y="1579054"/>
                  </a:lnTo>
                  <a:lnTo>
                    <a:pt x="5283626" y="1628537"/>
                  </a:lnTo>
                  <a:lnTo>
                    <a:pt x="5261401" y="1671512"/>
                  </a:lnTo>
                  <a:lnTo>
                    <a:pt x="5227512" y="1705401"/>
                  </a:lnTo>
                  <a:lnTo>
                    <a:pt x="5184537" y="1727626"/>
                  </a:lnTo>
                  <a:lnTo>
                    <a:pt x="5135054" y="1735607"/>
                  </a:lnTo>
                  <a:close/>
                </a:path>
              </a:pathLst>
            </a:custGeom>
            <a:ln w="3175">
              <a:solidFill>
                <a:srgbClr val="C6C7C7"/>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grpSp>
        <p:nvGrpSpPr>
          <p:cNvPr id="12" name="Group 11">
            <a:extLst>
              <a:ext uri="{FF2B5EF4-FFF2-40B4-BE49-F238E27FC236}">
                <a16:creationId xmlns:a16="http://schemas.microsoft.com/office/drawing/2014/main" id="{55EA9DA9-696F-4E3A-AF65-7A78CD03A71B}"/>
              </a:ext>
            </a:extLst>
          </p:cNvPr>
          <p:cNvGrpSpPr/>
          <p:nvPr/>
        </p:nvGrpSpPr>
        <p:grpSpPr>
          <a:xfrm>
            <a:off x="5907101" y="1275249"/>
            <a:ext cx="4978400" cy="1418070"/>
            <a:chOff x="484971" y="430217"/>
            <a:chExt cx="4165820" cy="1186611"/>
          </a:xfrm>
        </p:grpSpPr>
        <p:grpSp>
          <p:nvGrpSpPr>
            <p:cNvPr id="13" name="object 3">
              <a:extLst>
                <a:ext uri="{FF2B5EF4-FFF2-40B4-BE49-F238E27FC236}">
                  <a16:creationId xmlns:a16="http://schemas.microsoft.com/office/drawing/2014/main" id="{C8D42128-242F-4867-BDC7-B424D078EF0A}"/>
                </a:ext>
              </a:extLst>
            </p:cNvPr>
            <p:cNvGrpSpPr/>
            <p:nvPr/>
          </p:nvGrpSpPr>
          <p:grpSpPr>
            <a:xfrm>
              <a:off x="484971" y="430217"/>
              <a:ext cx="3612689" cy="1186611"/>
              <a:chOff x="4838325" y="510950"/>
              <a:chExt cx="5295265" cy="1739264"/>
            </a:xfrm>
          </p:grpSpPr>
          <p:sp>
            <p:nvSpPr>
              <p:cNvPr id="15" name="object 4">
                <a:extLst>
                  <a:ext uri="{FF2B5EF4-FFF2-40B4-BE49-F238E27FC236}">
                    <a16:creationId xmlns:a16="http://schemas.microsoft.com/office/drawing/2014/main" id="{D9C66254-B006-49CC-9376-1B0A58CB5E67}"/>
                  </a:ext>
                </a:extLst>
              </p:cNvPr>
              <p:cNvSpPr/>
              <p:nvPr/>
            </p:nvSpPr>
            <p:spPr>
              <a:xfrm>
                <a:off x="4839912" y="512537"/>
                <a:ext cx="5292090" cy="1736089"/>
              </a:xfrm>
              <a:custGeom>
                <a:avLst/>
                <a:gdLst/>
                <a:ahLst/>
                <a:cxnLst/>
                <a:rect l="l" t="t" r="r" b="b"/>
                <a:pathLst>
                  <a:path w="5292090" h="1736089">
                    <a:moveTo>
                      <a:pt x="5135054" y="0"/>
                    </a:moveTo>
                    <a:lnTo>
                      <a:pt x="156552" y="0"/>
                    </a:lnTo>
                    <a:lnTo>
                      <a:pt x="107070" y="7981"/>
                    </a:lnTo>
                    <a:lnTo>
                      <a:pt x="64094" y="30205"/>
                    </a:lnTo>
                    <a:lnTo>
                      <a:pt x="30205" y="64094"/>
                    </a:lnTo>
                    <a:lnTo>
                      <a:pt x="7981" y="107070"/>
                    </a:lnTo>
                    <a:lnTo>
                      <a:pt x="0" y="156552"/>
                    </a:lnTo>
                    <a:lnTo>
                      <a:pt x="0" y="1579054"/>
                    </a:lnTo>
                    <a:lnTo>
                      <a:pt x="7981" y="1628537"/>
                    </a:lnTo>
                    <a:lnTo>
                      <a:pt x="30205" y="1671512"/>
                    </a:lnTo>
                    <a:lnTo>
                      <a:pt x="64094" y="1705401"/>
                    </a:lnTo>
                    <a:lnTo>
                      <a:pt x="107070" y="1727626"/>
                    </a:lnTo>
                    <a:lnTo>
                      <a:pt x="156552" y="1735607"/>
                    </a:lnTo>
                    <a:lnTo>
                      <a:pt x="5135054" y="1735607"/>
                    </a:lnTo>
                    <a:lnTo>
                      <a:pt x="5184537" y="1727626"/>
                    </a:lnTo>
                    <a:lnTo>
                      <a:pt x="5227512" y="1705401"/>
                    </a:lnTo>
                    <a:lnTo>
                      <a:pt x="5261401" y="1671512"/>
                    </a:lnTo>
                    <a:lnTo>
                      <a:pt x="5283626" y="1628537"/>
                    </a:lnTo>
                    <a:lnTo>
                      <a:pt x="5291607" y="1579054"/>
                    </a:lnTo>
                    <a:lnTo>
                      <a:pt x="5291607" y="156552"/>
                    </a:lnTo>
                    <a:lnTo>
                      <a:pt x="5283626" y="107070"/>
                    </a:lnTo>
                    <a:lnTo>
                      <a:pt x="5261401" y="64094"/>
                    </a:lnTo>
                    <a:lnTo>
                      <a:pt x="5227512" y="30205"/>
                    </a:lnTo>
                    <a:lnTo>
                      <a:pt x="5184537" y="7981"/>
                    </a:lnTo>
                    <a:lnTo>
                      <a:pt x="5135054" y="0"/>
                    </a:lnTo>
                    <a:close/>
                  </a:path>
                </a:pathLst>
              </a:custGeom>
              <a:solidFill>
                <a:srgbClr val="11115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 name="object 5">
                <a:extLst>
                  <a:ext uri="{FF2B5EF4-FFF2-40B4-BE49-F238E27FC236}">
                    <a16:creationId xmlns:a16="http://schemas.microsoft.com/office/drawing/2014/main" id="{56A358AE-96B2-4901-B093-4CA1C54ABA79}"/>
                  </a:ext>
                </a:extLst>
              </p:cNvPr>
              <p:cNvSpPr/>
              <p:nvPr/>
            </p:nvSpPr>
            <p:spPr>
              <a:xfrm>
                <a:off x="4839912" y="512537"/>
                <a:ext cx="5292090" cy="1736089"/>
              </a:xfrm>
              <a:custGeom>
                <a:avLst/>
                <a:gdLst/>
                <a:ahLst/>
                <a:cxnLst/>
                <a:rect l="l" t="t" r="r" b="b"/>
                <a:pathLst>
                  <a:path w="5292090" h="1736089">
                    <a:moveTo>
                      <a:pt x="5135054" y="1735607"/>
                    </a:moveTo>
                    <a:lnTo>
                      <a:pt x="156552" y="1735607"/>
                    </a:lnTo>
                    <a:lnTo>
                      <a:pt x="107070" y="1727626"/>
                    </a:lnTo>
                    <a:lnTo>
                      <a:pt x="64094" y="1705401"/>
                    </a:lnTo>
                    <a:lnTo>
                      <a:pt x="30205" y="1671512"/>
                    </a:lnTo>
                    <a:lnTo>
                      <a:pt x="7981" y="1628537"/>
                    </a:lnTo>
                    <a:lnTo>
                      <a:pt x="0" y="1579054"/>
                    </a:lnTo>
                    <a:lnTo>
                      <a:pt x="0" y="156552"/>
                    </a:lnTo>
                    <a:lnTo>
                      <a:pt x="7981" y="107070"/>
                    </a:lnTo>
                    <a:lnTo>
                      <a:pt x="30205" y="64094"/>
                    </a:lnTo>
                    <a:lnTo>
                      <a:pt x="64094" y="30205"/>
                    </a:lnTo>
                    <a:lnTo>
                      <a:pt x="107070" y="7981"/>
                    </a:lnTo>
                    <a:lnTo>
                      <a:pt x="156552" y="0"/>
                    </a:lnTo>
                    <a:lnTo>
                      <a:pt x="5135054" y="0"/>
                    </a:lnTo>
                    <a:lnTo>
                      <a:pt x="5184537" y="7981"/>
                    </a:lnTo>
                    <a:lnTo>
                      <a:pt x="5227512" y="30205"/>
                    </a:lnTo>
                    <a:lnTo>
                      <a:pt x="5261401" y="64094"/>
                    </a:lnTo>
                    <a:lnTo>
                      <a:pt x="5283626" y="107070"/>
                    </a:lnTo>
                    <a:lnTo>
                      <a:pt x="5291607" y="156552"/>
                    </a:lnTo>
                    <a:lnTo>
                      <a:pt x="5291607" y="1579054"/>
                    </a:lnTo>
                    <a:lnTo>
                      <a:pt x="5283626" y="1628537"/>
                    </a:lnTo>
                    <a:lnTo>
                      <a:pt x="5261401" y="1671512"/>
                    </a:lnTo>
                    <a:lnTo>
                      <a:pt x="5227512" y="1705401"/>
                    </a:lnTo>
                    <a:lnTo>
                      <a:pt x="5184537" y="1727626"/>
                    </a:lnTo>
                    <a:lnTo>
                      <a:pt x="5135054" y="1735607"/>
                    </a:lnTo>
                    <a:close/>
                  </a:path>
                </a:pathLst>
              </a:custGeom>
              <a:ln w="3175">
                <a:solidFill>
                  <a:srgbClr val="C6C7C7"/>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pic>
          <p:nvPicPr>
            <p:cNvPr id="14" name="object 653">
              <a:extLst>
                <a:ext uri="{FF2B5EF4-FFF2-40B4-BE49-F238E27FC236}">
                  <a16:creationId xmlns:a16="http://schemas.microsoft.com/office/drawing/2014/main" id="{F5FBE1EB-6F2B-4DFB-B7C0-15A802C8D6B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58109" y="457758"/>
              <a:ext cx="1092682" cy="1119813"/>
            </a:xfrm>
            <a:prstGeom prst="rect">
              <a:avLst/>
            </a:prstGeom>
          </p:spPr>
        </p:pic>
      </p:grpSp>
      <p:sp>
        <p:nvSpPr>
          <p:cNvPr id="17" name="object 16">
            <a:extLst>
              <a:ext uri="{FF2B5EF4-FFF2-40B4-BE49-F238E27FC236}">
                <a16:creationId xmlns:a16="http://schemas.microsoft.com/office/drawing/2014/main" id="{BE3FC7F1-43F9-4968-8691-71A33F58AE26}"/>
              </a:ext>
            </a:extLst>
          </p:cNvPr>
          <p:cNvSpPr txBox="1">
            <a:spLocks/>
          </p:cNvSpPr>
          <p:nvPr/>
        </p:nvSpPr>
        <p:spPr bwMode="auto">
          <a:xfrm>
            <a:off x="6273692" y="1478908"/>
            <a:ext cx="1642036" cy="285749"/>
          </a:xfrm>
          <a:prstGeom prst="rect">
            <a:avLst/>
          </a:prstGeom>
          <a:noFill/>
          <a:ln w="9525">
            <a:noFill/>
            <a:miter lim="800000"/>
            <a:headEnd/>
            <a:tailEnd/>
          </a:ln>
        </p:spPr>
        <p:txBody>
          <a:bodyPr vert="horz" wrap="square" lIns="0" tIns="8665" rIns="0" bIns="0" numCol="1" rtlCol="0" anchor="ctr" anchorCtr="0" compatLnSpc="1">
            <a:prstTxWarp prst="textNoShape">
              <a:avLst/>
            </a:prstTxWarp>
            <a:spAutoFit/>
          </a:bodyPr>
          <a:lstStyle>
            <a:lvl1pPr algn="l" rtl="0" eaLnBrk="1" fontAlgn="base" hangingPunct="1">
              <a:spcBef>
                <a:spcPct val="0"/>
              </a:spcBef>
              <a:spcAft>
                <a:spcPct val="0"/>
              </a:spcAft>
              <a:defRPr sz="4000" b="1" i="0" kern="1200" baseline="0">
                <a:solidFill>
                  <a:srgbClr val="395B74"/>
                </a:solidFill>
                <a:latin typeface="+mn-lt"/>
                <a:ea typeface="ＭＳ Ｐゴシック" charset="-128"/>
                <a:cs typeface="Raavi" pitchFamily="34" charset="0"/>
              </a:defRPr>
            </a:lvl1pPr>
            <a:lvl2pPr algn="ctr" rtl="0" eaLnBrk="1" fontAlgn="base" hangingPunct="1">
              <a:spcBef>
                <a:spcPct val="0"/>
              </a:spcBef>
              <a:spcAft>
                <a:spcPct val="0"/>
              </a:spcAft>
              <a:defRPr sz="3300">
                <a:solidFill>
                  <a:schemeClr val="tx1"/>
                </a:solidFill>
                <a:latin typeface="Calibri" charset="0"/>
                <a:ea typeface="ＭＳ Ｐゴシック" charset="-128"/>
              </a:defRPr>
            </a:lvl2pPr>
            <a:lvl3pPr algn="ctr" rtl="0" eaLnBrk="1" fontAlgn="base" hangingPunct="1">
              <a:spcBef>
                <a:spcPct val="0"/>
              </a:spcBef>
              <a:spcAft>
                <a:spcPct val="0"/>
              </a:spcAft>
              <a:defRPr sz="3300">
                <a:solidFill>
                  <a:schemeClr val="tx1"/>
                </a:solidFill>
                <a:latin typeface="Calibri" charset="0"/>
                <a:ea typeface="ＭＳ Ｐゴシック" charset="-128"/>
              </a:defRPr>
            </a:lvl3pPr>
            <a:lvl4pPr algn="ctr" rtl="0" eaLnBrk="1" fontAlgn="base" hangingPunct="1">
              <a:spcBef>
                <a:spcPct val="0"/>
              </a:spcBef>
              <a:spcAft>
                <a:spcPct val="0"/>
              </a:spcAft>
              <a:defRPr sz="3300">
                <a:solidFill>
                  <a:schemeClr val="tx1"/>
                </a:solidFill>
                <a:latin typeface="Calibri" charset="0"/>
                <a:ea typeface="ＭＳ Ｐゴシック" charset="-128"/>
              </a:defRPr>
            </a:lvl4pPr>
            <a:lvl5pPr algn="ctr" rtl="0" eaLnBrk="1" fontAlgn="base" hangingPunct="1">
              <a:spcBef>
                <a:spcPct val="0"/>
              </a:spcBef>
              <a:spcAft>
                <a:spcPct val="0"/>
              </a:spcAft>
              <a:defRPr sz="3300">
                <a:solidFill>
                  <a:schemeClr val="tx1"/>
                </a:solidFill>
                <a:latin typeface="Calibri" charset="0"/>
                <a:ea typeface="ＭＳ Ｐゴシック" charset="-128"/>
              </a:defRPr>
            </a:lvl5pPr>
            <a:lvl6pPr marL="342900" algn="ctr" rtl="0" eaLnBrk="1" fontAlgn="base" hangingPunct="1">
              <a:spcBef>
                <a:spcPct val="0"/>
              </a:spcBef>
              <a:spcAft>
                <a:spcPct val="0"/>
              </a:spcAft>
              <a:defRPr sz="3300">
                <a:solidFill>
                  <a:schemeClr val="tx1"/>
                </a:solidFill>
                <a:latin typeface="Calibri" charset="0"/>
              </a:defRPr>
            </a:lvl6pPr>
            <a:lvl7pPr marL="685800" algn="ctr" rtl="0" eaLnBrk="1" fontAlgn="base" hangingPunct="1">
              <a:spcBef>
                <a:spcPct val="0"/>
              </a:spcBef>
              <a:spcAft>
                <a:spcPct val="0"/>
              </a:spcAft>
              <a:defRPr sz="3300">
                <a:solidFill>
                  <a:schemeClr val="tx1"/>
                </a:solidFill>
                <a:latin typeface="Calibri" charset="0"/>
              </a:defRPr>
            </a:lvl7pPr>
            <a:lvl8pPr marL="1028700" algn="ctr" rtl="0" eaLnBrk="1" fontAlgn="base" hangingPunct="1">
              <a:spcBef>
                <a:spcPct val="0"/>
              </a:spcBef>
              <a:spcAft>
                <a:spcPct val="0"/>
              </a:spcAft>
              <a:defRPr sz="3300">
                <a:solidFill>
                  <a:schemeClr val="tx1"/>
                </a:solidFill>
                <a:latin typeface="Calibri" charset="0"/>
              </a:defRPr>
            </a:lvl8pPr>
            <a:lvl9pPr marL="1371600" algn="ctr" rtl="0" eaLnBrk="1" fontAlgn="base" hangingPunct="1">
              <a:spcBef>
                <a:spcPct val="0"/>
              </a:spcBef>
              <a:spcAft>
                <a:spcPct val="0"/>
              </a:spcAft>
              <a:defRPr sz="3300">
                <a:solidFill>
                  <a:schemeClr val="tx1"/>
                </a:solidFill>
                <a:latin typeface="Calibri" charset="0"/>
              </a:defRPr>
            </a:lvl9pPr>
          </a:lstStyle>
          <a:p>
            <a:pPr marL="8664" marR="0" lvl="0" indent="0" algn="l" defTabSz="914400" rtl="0" eaLnBrk="1" fontAlgn="base" latinLnBrk="0" hangingPunct="1">
              <a:lnSpc>
                <a:spcPct val="100000"/>
              </a:lnSpc>
              <a:spcBef>
                <a:spcPts val="68"/>
              </a:spcBef>
              <a:spcAft>
                <a:spcPct val="0"/>
              </a:spcAft>
              <a:buClrTx/>
              <a:buSzTx/>
              <a:buFontTx/>
              <a:buNone/>
              <a:tabLst/>
              <a:defRPr/>
            </a:pPr>
            <a:r>
              <a:rPr kumimoji="0" lang="en-US" sz="1800" b="1" i="0" u="none" strike="noStrike" kern="1200" cap="none" spc="-7"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VISION</a:t>
            </a:r>
          </a:p>
        </p:txBody>
      </p:sp>
      <p:sp>
        <p:nvSpPr>
          <p:cNvPr id="18" name="object 654">
            <a:extLst>
              <a:ext uri="{FF2B5EF4-FFF2-40B4-BE49-F238E27FC236}">
                <a16:creationId xmlns:a16="http://schemas.microsoft.com/office/drawing/2014/main" id="{ADA3BCDD-A1D8-44FA-816D-7240C0C478F8}"/>
              </a:ext>
            </a:extLst>
          </p:cNvPr>
          <p:cNvSpPr txBox="1"/>
          <p:nvPr/>
        </p:nvSpPr>
        <p:spPr>
          <a:xfrm>
            <a:off x="6273692" y="1884717"/>
            <a:ext cx="3094192" cy="501192"/>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sz="1600" b="1" i="0" u="none" strike="noStrike" kern="1200" cap="none" spc="0" normalizeH="0" baseline="0" noProof="0">
                <a:ln>
                  <a:noFill/>
                </a:ln>
                <a:solidFill>
                  <a:srgbClr val="FFFFFF"/>
                </a:solidFill>
                <a:effectLst/>
                <a:uLnTx/>
                <a:uFillTx/>
                <a:latin typeface="Calibri"/>
                <a:ea typeface="ＭＳ Ｐゴシック" charset="-128"/>
                <a:cs typeface="Calibri"/>
              </a:rPr>
              <a:t>A Be</a:t>
            </a:r>
            <a:r>
              <a:rPr kumimoji="0" lang="en-US" sz="1600" b="1" i="0" u="none" strike="noStrike" kern="1200" cap="none" spc="0" normalizeH="0" baseline="0" noProof="0" err="1">
                <a:ln>
                  <a:noFill/>
                </a:ln>
                <a:solidFill>
                  <a:srgbClr val="FFFFFF"/>
                </a:solidFill>
                <a:effectLst/>
                <a:uLnTx/>
                <a:uFillTx/>
                <a:latin typeface="Calibri"/>
                <a:ea typeface="ＭＳ Ｐゴシック" charset="-128"/>
                <a:cs typeface="Calibri"/>
              </a:rPr>
              <a:t>tt</a:t>
            </a:r>
            <a:r>
              <a:rPr kumimoji="0" sz="1600" b="1" i="0" u="none" strike="noStrike" kern="1200" cap="none" spc="0" normalizeH="0" baseline="0" noProof="0">
                <a:ln>
                  <a:noFill/>
                </a:ln>
                <a:solidFill>
                  <a:srgbClr val="FFFFFF"/>
                </a:solidFill>
                <a:effectLst/>
                <a:uLnTx/>
                <a:uFillTx/>
                <a:latin typeface="Calibri"/>
                <a:ea typeface="ＭＳ Ｐゴシック" charset="-128"/>
                <a:cs typeface="Calibri"/>
              </a:rPr>
              <a:t>er Quality of Life for A</a:t>
            </a:r>
            <a:r>
              <a:rPr kumimoji="0" lang="en-US" sz="1600" b="1" i="0" u="none" strike="noStrike" kern="1200" cap="none" spc="0" normalizeH="0" baseline="0" noProof="0">
                <a:ln>
                  <a:noFill/>
                </a:ln>
                <a:solidFill>
                  <a:srgbClr val="FFFFFF"/>
                </a:solidFill>
                <a:effectLst/>
                <a:uLnTx/>
                <a:uFillTx/>
                <a:latin typeface="Calibri"/>
                <a:ea typeface="ＭＳ Ｐゴシック" charset="-128"/>
                <a:cs typeface="Calibri"/>
              </a:rPr>
              <a:t>ll </a:t>
            </a:r>
            <a:r>
              <a:rPr kumimoji="0" sz="1600" b="1" i="0" u="none" strike="noStrike" kern="1200" cap="none" spc="0" normalizeH="0" baseline="0" noProof="0">
                <a:ln>
                  <a:noFill/>
                </a:ln>
                <a:solidFill>
                  <a:srgbClr val="FFFFFF"/>
                </a:solidFill>
                <a:effectLst/>
                <a:uLnTx/>
                <a:uFillTx/>
                <a:latin typeface="Calibri"/>
                <a:ea typeface="ＭＳ Ｐゴシック" charset="-128"/>
                <a:cs typeface="Calibri"/>
              </a:rPr>
              <a:t>Built on Public Transporta</a:t>
            </a:r>
            <a:r>
              <a:rPr kumimoji="0" lang="en-US" sz="1600" b="1" i="0" u="none" strike="noStrike" kern="1200" cap="none" spc="0" normalizeH="0" baseline="0" noProof="0" err="1">
                <a:ln>
                  <a:noFill/>
                </a:ln>
                <a:solidFill>
                  <a:srgbClr val="FFFFFF"/>
                </a:solidFill>
                <a:effectLst/>
                <a:uLnTx/>
                <a:uFillTx/>
                <a:latin typeface="Calibri"/>
                <a:ea typeface="ＭＳ Ｐゴシック" charset="-128"/>
                <a:cs typeface="Calibri"/>
              </a:rPr>
              <a:t>ti</a:t>
            </a:r>
            <a:r>
              <a:rPr kumimoji="0" sz="1600" b="1" i="0" u="none" strike="noStrike" kern="1200" cap="none" spc="0" normalizeH="0" baseline="0" noProof="0">
                <a:ln>
                  <a:noFill/>
                </a:ln>
                <a:solidFill>
                  <a:srgbClr val="FFFFFF"/>
                </a:solidFill>
                <a:effectLst/>
                <a:uLnTx/>
                <a:uFillTx/>
                <a:latin typeface="Calibri"/>
                <a:ea typeface="ＭＳ Ｐゴシック" charset="-128"/>
                <a:cs typeface="Calibri"/>
              </a:rPr>
              <a:t>on Excellence</a:t>
            </a:r>
            <a:endParaRPr kumimoji="0" sz="1600" b="0" i="0" u="none" strike="noStrike" kern="1200" cap="none" spc="0" normalizeH="0" baseline="0" noProof="0">
              <a:ln>
                <a:noFill/>
              </a:ln>
              <a:solidFill>
                <a:prstClr val="black"/>
              </a:solidFill>
              <a:effectLst/>
              <a:uLnTx/>
              <a:uFillTx/>
              <a:latin typeface="Calibri"/>
              <a:ea typeface="ＭＳ Ｐゴシック" charset="-128"/>
              <a:cs typeface="Calibri"/>
            </a:endParaRPr>
          </a:p>
        </p:txBody>
      </p:sp>
      <p:sp>
        <p:nvSpPr>
          <p:cNvPr id="20" name="object 8">
            <a:extLst>
              <a:ext uri="{FF2B5EF4-FFF2-40B4-BE49-F238E27FC236}">
                <a16:creationId xmlns:a16="http://schemas.microsoft.com/office/drawing/2014/main" id="{94EF94A4-7D41-453F-A41F-5526384BEC07}"/>
              </a:ext>
            </a:extLst>
          </p:cNvPr>
          <p:cNvSpPr/>
          <p:nvPr/>
        </p:nvSpPr>
        <p:spPr>
          <a:xfrm>
            <a:off x="768106" y="1290205"/>
            <a:ext cx="3829420" cy="1403113"/>
          </a:xfrm>
          <a:custGeom>
            <a:avLst/>
            <a:gdLst/>
            <a:ahLst/>
            <a:cxnLst/>
            <a:rect l="l" t="t" r="r" b="b"/>
            <a:pathLst>
              <a:path w="5292090" h="1736089">
                <a:moveTo>
                  <a:pt x="5135054" y="0"/>
                </a:moveTo>
                <a:lnTo>
                  <a:pt x="156552" y="0"/>
                </a:lnTo>
                <a:lnTo>
                  <a:pt x="107070" y="7981"/>
                </a:lnTo>
                <a:lnTo>
                  <a:pt x="64094" y="30205"/>
                </a:lnTo>
                <a:lnTo>
                  <a:pt x="30205" y="64094"/>
                </a:lnTo>
                <a:lnTo>
                  <a:pt x="7981" y="107070"/>
                </a:lnTo>
                <a:lnTo>
                  <a:pt x="0" y="156552"/>
                </a:lnTo>
                <a:lnTo>
                  <a:pt x="0" y="1579054"/>
                </a:lnTo>
                <a:lnTo>
                  <a:pt x="7981" y="1628537"/>
                </a:lnTo>
                <a:lnTo>
                  <a:pt x="30205" y="1671512"/>
                </a:lnTo>
                <a:lnTo>
                  <a:pt x="64094" y="1705401"/>
                </a:lnTo>
                <a:lnTo>
                  <a:pt x="107070" y="1727626"/>
                </a:lnTo>
                <a:lnTo>
                  <a:pt x="156552" y="1735607"/>
                </a:lnTo>
                <a:lnTo>
                  <a:pt x="5135054" y="1735607"/>
                </a:lnTo>
                <a:lnTo>
                  <a:pt x="5184537" y="1727626"/>
                </a:lnTo>
                <a:lnTo>
                  <a:pt x="5227512" y="1705401"/>
                </a:lnTo>
                <a:lnTo>
                  <a:pt x="5261401" y="1671512"/>
                </a:lnTo>
                <a:lnTo>
                  <a:pt x="5283626" y="1628537"/>
                </a:lnTo>
                <a:lnTo>
                  <a:pt x="5291607" y="1579054"/>
                </a:lnTo>
                <a:lnTo>
                  <a:pt x="5291607" y="156552"/>
                </a:lnTo>
                <a:lnTo>
                  <a:pt x="5283626" y="107070"/>
                </a:lnTo>
                <a:lnTo>
                  <a:pt x="5261401" y="64094"/>
                </a:lnTo>
                <a:lnTo>
                  <a:pt x="5227512" y="30205"/>
                </a:lnTo>
                <a:lnTo>
                  <a:pt x="5184537" y="7981"/>
                </a:lnTo>
                <a:lnTo>
                  <a:pt x="5135054" y="0"/>
                </a:lnTo>
                <a:close/>
              </a:path>
            </a:pathLst>
          </a:custGeom>
          <a:solidFill>
            <a:srgbClr val="6DA0EA"/>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 name="object 412">
            <a:extLst>
              <a:ext uri="{FF2B5EF4-FFF2-40B4-BE49-F238E27FC236}">
                <a16:creationId xmlns:a16="http://schemas.microsoft.com/office/drawing/2014/main" id="{BC77CD6B-7668-4873-AE49-6B0A8496CB52}"/>
              </a:ext>
            </a:extLst>
          </p:cNvPr>
          <p:cNvSpPr txBox="1"/>
          <p:nvPr/>
        </p:nvSpPr>
        <p:spPr>
          <a:xfrm>
            <a:off x="933961" y="1512512"/>
            <a:ext cx="2843948" cy="932079"/>
          </a:xfrm>
          <a:prstGeom prst="rect">
            <a:avLst/>
          </a:prstGeom>
        </p:spPr>
        <p:txBody>
          <a:bodyPr vert="horz" wrap="square" lIns="0" tIns="8665" rIns="0" bIns="0" rtlCol="0">
            <a:spAutoFit/>
          </a:bodyPr>
          <a:lstStyle/>
          <a:p>
            <a:pPr marL="8664" marR="0" lvl="0" indent="0" algn="l" defTabSz="457200" rtl="0" eaLnBrk="1" fontAlgn="base" latinLnBrk="0" hangingPunct="1">
              <a:lnSpc>
                <a:spcPct val="100000"/>
              </a:lnSpc>
              <a:spcBef>
                <a:spcPts val="68"/>
              </a:spcBef>
              <a:spcAft>
                <a:spcPts val="0"/>
              </a:spcAft>
              <a:buClrTx/>
              <a:buSzTx/>
              <a:buFontTx/>
              <a:buNone/>
              <a:tabLst/>
              <a:defRPr/>
            </a:pPr>
            <a:r>
              <a:rPr kumimoji="0" sz="1800" b="1" i="0" u="none" strike="noStrike" kern="1200" cap="none" spc="-7" normalizeH="0" baseline="0" noProof="0">
                <a:ln>
                  <a:noFill/>
                </a:ln>
                <a:solidFill>
                  <a:prstClr val="black"/>
                </a:solidFill>
                <a:effectLst/>
                <a:uLnTx/>
                <a:uFillTx/>
                <a:latin typeface="Arial"/>
                <a:ea typeface="ＭＳ Ｐゴシック" charset="-128"/>
                <a:cs typeface="Arial"/>
              </a:rPr>
              <a:t>MISSION</a:t>
            </a:r>
            <a:endParaRPr kumimoji="0" sz="1800" b="0" i="0" u="none" strike="noStrike" kern="1200" cap="none" spc="0" normalizeH="0" baseline="0" noProof="0">
              <a:ln>
                <a:noFill/>
              </a:ln>
              <a:solidFill>
                <a:prstClr val="black"/>
              </a:solidFill>
              <a:effectLst/>
              <a:uLnTx/>
              <a:uFillTx/>
              <a:latin typeface="Arial"/>
              <a:ea typeface="ＭＳ Ｐゴシック" charset="-128"/>
              <a:cs typeface="Arial"/>
            </a:endParaRPr>
          </a:p>
          <a:p>
            <a:pPr marL="8664" marR="3466" lvl="0" indent="0" algn="l" defTabSz="457200" rtl="0" eaLnBrk="1" fontAlgn="base" latinLnBrk="0" hangingPunct="1">
              <a:lnSpc>
                <a:spcPct val="100000"/>
              </a:lnSpc>
              <a:spcBef>
                <a:spcPts val="1190"/>
              </a:spcBef>
              <a:spcAft>
                <a:spcPts val="0"/>
              </a:spcAft>
              <a:buClrTx/>
              <a:buSzTx/>
              <a:buFontTx/>
              <a:buNone/>
              <a:tabLst/>
              <a:defRPr/>
            </a:pPr>
            <a:r>
              <a:rPr kumimoji="0" sz="1600" b="1" i="0" u="none" strike="noStrike" kern="1200" cap="none" spc="0" normalizeH="0" baseline="0" noProof="0">
                <a:ln>
                  <a:noFill/>
                </a:ln>
                <a:solidFill>
                  <a:prstClr val="black"/>
                </a:solidFill>
                <a:effectLst/>
                <a:uLnTx/>
                <a:uFillTx/>
                <a:latin typeface="Calibri"/>
                <a:ea typeface="ＭＳ Ｐゴシック" charset="-128"/>
                <a:cs typeface="Calibri"/>
              </a:rPr>
              <a:t>Improve America’s Communi</a:t>
            </a:r>
            <a:r>
              <a:rPr kumimoji="0" lang="en-US" sz="1600" b="1" i="0" u="none" strike="noStrike" kern="1200" cap="none" spc="0" normalizeH="0" baseline="0" noProof="0" err="1">
                <a:ln>
                  <a:noFill/>
                </a:ln>
                <a:solidFill>
                  <a:prstClr val="black"/>
                </a:solidFill>
                <a:effectLst/>
                <a:uLnTx/>
                <a:uFillTx/>
                <a:latin typeface="Calibri"/>
                <a:ea typeface="ＭＳ Ｐゴシック" charset="-128"/>
                <a:cs typeface="Calibri"/>
              </a:rPr>
              <a:t>ti</a:t>
            </a:r>
            <a:r>
              <a:rPr kumimoji="0" sz="1600" b="1" i="0" u="none" strike="noStrike" kern="1200" cap="none" spc="0" normalizeH="0" baseline="0" noProof="0">
                <a:ln>
                  <a:noFill/>
                </a:ln>
                <a:solidFill>
                  <a:prstClr val="black"/>
                </a:solidFill>
                <a:effectLst/>
                <a:uLnTx/>
                <a:uFillTx/>
                <a:latin typeface="Calibri"/>
                <a:ea typeface="ＭＳ Ｐゴシック" charset="-128"/>
                <a:cs typeface="Calibri"/>
              </a:rPr>
              <a:t>es through Public Transporta</a:t>
            </a:r>
            <a:r>
              <a:rPr kumimoji="0" lang="en-US" sz="1600" b="1" i="0" u="none" strike="noStrike" kern="1200" cap="none" spc="0" normalizeH="0" baseline="0" noProof="0" err="1">
                <a:ln>
                  <a:noFill/>
                </a:ln>
                <a:solidFill>
                  <a:prstClr val="black"/>
                </a:solidFill>
                <a:effectLst/>
                <a:uLnTx/>
                <a:uFillTx/>
                <a:latin typeface="Calibri"/>
                <a:ea typeface="ＭＳ Ｐゴシック" charset="-128"/>
                <a:cs typeface="Calibri"/>
              </a:rPr>
              <a:t>tion</a:t>
            </a:r>
            <a:endParaRPr kumimoji="0" sz="1600" b="0" i="0" u="none" strike="noStrike" kern="1200" cap="none" spc="0" normalizeH="0" baseline="0" noProof="0">
              <a:ln>
                <a:noFill/>
              </a:ln>
              <a:solidFill>
                <a:prstClr val="black"/>
              </a:solidFill>
              <a:effectLst/>
              <a:uLnTx/>
              <a:uFillTx/>
              <a:latin typeface="Calibri"/>
              <a:ea typeface="ＭＳ Ｐゴシック" charset="-128"/>
              <a:cs typeface="Calibri"/>
            </a:endParaRPr>
          </a:p>
        </p:txBody>
      </p:sp>
      <p:grpSp>
        <p:nvGrpSpPr>
          <p:cNvPr id="22" name="Group 21">
            <a:extLst>
              <a:ext uri="{FF2B5EF4-FFF2-40B4-BE49-F238E27FC236}">
                <a16:creationId xmlns:a16="http://schemas.microsoft.com/office/drawing/2014/main" id="{0CC74F7C-162B-438C-BF79-7C40FEA48BA0}"/>
              </a:ext>
            </a:extLst>
          </p:cNvPr>
          <p:cNvGrpSpPr/>
          <p:nvPr/>
        </p:nvGrpSpPr>
        <p:grpSpPr>
          <a:xfrm>
            <a:off x="3670450" y="1544778"/>
            <a:ext cx="2026147" cy="1137924"/>
            <a:chOff x="6596116" y="1482318"/>
            <a:chExt cx="2931528" cy="1474081"/>
          </a:xfrm>
        </p:grpSpPr>
        <p:pic>
          <p:nvPicPr>
            <p:cNvPr id="23" name="object 408">
              <a:extLst>
                <a:ext uri="{FF2B5EF4-FFF2-40B4-BE49-F238E27FC236}">
                  <a16:creationId xmlns:a16="http://schemas.microsoft.com/office/drawing/2014/main" id="{36C358B4-93B6-4F26-AF7C-4C8E9427927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11127" y="1712587"/>
              <a:ext cx="2687675" cy="1222273"/>
            </a:xfrm>
            <a:prstGeom prst="rect">
              <a:avLst/>
            </a:prstGeom>
          </p:spPr>
        </p:pic>
        <p:pic>
          <p:nvPicPr>
            <p:cNvPr id="24" name="object 409">
              <a:extLst>
                <a:ext uri="{FF2B5EF4-FFF2-40B4-BE49-F238E27FC236}">
                  <a16:creationId xmlns:a16="http://schemas.microsoft.com/office/drawing/2014/main" id="{AC5A3483-44FD-421E-9BB6-437E7F51E11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886112" y="1482318"/>
              <a:ext cx="130812" cy="316415"/>
            </a:xfrm>
            <a:prstGeom prst="rect">
              <a:avLst/>
            </a:prstGeom>
          </p:spPr>
        </p:pic>
        <p:pic>
          <p:nvPicPr>
            <p:cNvPr id="25" name="object 410">
              <a:extLst>
                <a:ext uri="{FF2B5EF4-FFF2-40B4-BE49-F238E27FC236}">
                  <a16:creationId xmlns:a16="http://schemas.microsoft.com/office/drawing/2014/main" id="{8677CA40-5EEB-45A1-8DC6-FC33A1EB7A0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596116" y="2194565"/>
              <a:ext cx="2931528" cy="761834"/>
            </a:xfrm>
            <a:prstGeom prst="rect">
              <a:avLst/>
            </a:prstGeom>
          </p:spPr>
        </p:pic>
      </p:grpSp>
      <p:graphicFrame>
        <p:nvGraphicFramePr>
          <p:cNvPr id="26" name="Table 386">
            <a:extLst>
              <a:ext uri="{FF2B5EF4-FFF2-40B4-BE49-F238E27FC236}">
                <a16:creationId xmlns:a16="http://schemas.microsoft.com/office/drawing/2014/main" id="{330C30CE-7836-4260-95EC-85C470F1A409}"/>
              </a:ext>
            </a:extLst>
          </p:cNvPr>
          <p:cNvGraphicFramePr>
            <a:graphicFrameLocks noGrp="1"/>
          </p:cNvGraphicFramePr>
          <p:nvPr/>
        </p:nvGraphicFramePr>
        <p:xfrm>
          <a:off x="2463418" y="3021079"/>
          <a:ext cx="8103602" cy="2788920"/>
        </p:xfrm>
        <a:graphic>
          <a:graphicData uri="http://schemas.openxmlformats.org/drawingml/2006/table">
            <a:tbl>
              <a:tblPr firstRow="1" bandRow="1">
                <a:tableStyleId>{5C22544A-7EE6-4342-B048-85BDC9FD1C3A}</a:tableStyleId>
              </a:tblPr>
              <a:tblGrid>
                <a:gridCol w="1737502">
                  <a:extLst>
                    <a:ext uri="{9D8B030D-6E8A-4147-A177-3AD203B41FA5}">
                      <a16:colId xmlns:a16="http://schemas.microsoft.com/office/drawing/2014/main" val="4052358221"/>
                    </a:ext>
                  </a:extLst>
                </a:gridCol>
                <a:gridCol w="6366100">
                  <a:extLst>
                    <a:ext uri="{9D8B030D-6E8A-4147-A177-3AD203B41FA5}">
                      <a16:colId xmlns:a16="http://schemas.microsoft.com/office/drawing/2014/main" val="2517174336"/>
                    </a:ext>
                  </a:extLst>
                </a:gridCol>
              </a:tblGrid>
              <a:tr h="557784">
                <a:tc>
                  <a:txBody>
                    <a:bodyPr/>
                    <a:lstStyle/>
                    <a:p>
                      <a:r>
                        <a:rPr lang="en-US" sz="1400" b="1">
                          <a:solidFill>
                            <a:sysClr val="windowText" lastClr="000000"/>
                          </a:solidFill>
                          <a:latin typeface="Arial" panose="020B0604020202020204" pitchFamily="34" charset="0"/>
                          <a:cs typeface="Arial" panose="020B0604020202020204" pitchFamily="34" charset="0"/>
                        </a:rPr>
                        <a:t>SERVICE</a:t>
                      </a: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CDD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1">
                          <a:solidFill>
                            <a:sysClr val="windowText" lastClr="000000"/>
                          </a:solidFill>
                          <a:latin typeface="+mn-lt"/>
                          <a:cs typeface="Calibri"/>
                        </a:rPr>
                        <a:t>Provide reliable, transparent, responsive, and anticipatory services to meet stakeholder needs</a:t>
                      </a:r>
                      <a:endParaRPr lang="en-US" sz="1500">
                        <a:solidFill>
                          <a:sysClr val="windowText" lastClr="000000"/>
                        </a:solidFill>
                      </a:endParaRP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643538"/>
                  </a:ext>
                </a:extLst>
              </a:tr>
              <a:tr h="557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spc="-7">
                          <a:latin typeface="Arial" panose="020B0604020202020204" pitchFamily="34" charset="0"/>
                          <a:cs typeface="Arial" panose="020B0604020202020204" pitchFamily="34" charset="0"/>
                        </a:rPr>
                        <a:t>INTEGRITY</a:t>
                      </a:r>
                      <a:endParaRPr lang="en-US" sz="1400" b="1">
                        <a:solidFill>
                          <a:sysClr val="windowText" lastClr="000000"/>
                        </a:solidFill>
                        <a:latin typeface="Arial" panose="020B0604020202020204" pitchFamily="34" charset="0"/>
                        <a:cs typeface="Arial" panose="020B0604020202020204" pitchFamily="34" charset="0"/>
                      </a:endParaRP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DAD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1">
                          <a:latin typeface="+mn-lt"/>
                          <a:cs typeface="Calibri"/>
                        </a:rPr>
                        <a:t>Commitment to the highest professional and ethical standards</a:t>
                      </a:r>
                      <a:endParaRPr lang="en-US" sz="1500">
                        <a:solidFill>
                          <a:sysClr val="windowText" lastClr="000000"/>
                        </a:solidFill>
                      </a:endParaRP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718802"/>
                  </a:ext>
                </a:extLst>
              </a:tr>
              <a:tr h="557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spc="-7">
                          <a:latin typeface="Arial" panose="020B0604020202020204" pitchFamily="34" charset="0"/>
                          <a:cs typeface="Arial" panose="020B0604020202020204" pitchFamily="34" charset="0"/>
                        </a:rPr>
                        <a:t>INNOVATION</a:t>
                      </a:r>
                      <a:endParaRPr lang="en-US" sz="1400" b="1">
                        <a:solidFill>
                          <a:sysClr val="windowText" lastClr="000000"/>
                        </a:solidFill>
                        <a:latin typeface="Arial" panose="020B0604020202020204" pitchFamily="34" charset="0"/>
                        <a:cs typeface="Arial" panose="020B0604020202020204" pitchFamily="34" charset="0"/>
                      </a:endParaRP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DAB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1">
                          <a:latin typeface="+mn-lt"/>
                          <a:cs typeface="Calibri"/>
                        </a:rPr>
                        <a:t>Foster new ideas, concepts, and solutions for improved outcomes</a:t>
                      </a:r>
                      <a:endParaRPr lang="en-US" sz="1500">
                        <a:solidFill>
                          <a:sysClr val="windowText" lastClr="000000"/>
                        </a:solidFill>
                      </a:endParaRP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409953"/>
                  </a:ext>
                </a:extLst>
              </a:tr>
              <a:tr h="557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SUSTAINABILITY</a:t>
                      </a:r>
                      <a:endParaRPr lang="en-US" sz="1400" b="1">
                        <a:solidFill>
                          <a:sysClr val="windowText" lastClr="000000"/>
                        </a:solidFill>
                        <a:latin typeface="Arial" panose="020B0604020202020204" pitchFamily="34" charset="0"/>
                        <a:cs typeface="Arial" panose="020B0604020202020204" pitchFamily="34" charset="0"/>
                      </a:endParaRP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4D9A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1">
                          <a:latin typeface="+mn-lt"/>
                          <a:cs typeface="Calibri"/>
                        </a:rPr>
                        <a:t>Optimize decisions, resources, and systems to make long-term positive impacts on the environment, infrastructure, and safety</a:t>
                      </a:r>
                      <a:endParaRPr lang="en-US" sz="1500">
                        <a:solidFill>
                          <a:sysClr val="windowText" lastClr="000000"/>
                        </a:solidFill>
                      </a:endParaRP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609212"/>
                  </a:ext>
                </a:extLst>
              </a:tr>
              <a:tr h="557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spc="-7">
                          <a:latin typeface="Arial" panose="020B0604020202020204" pitchFamily="34" charset="0"/>
                          <a:cs typeface="Arial" panose="020B0604020202020204" pitchFamily="34" charset="0"/>
                        </a:rPr>
                        <a:t>EQUITY</a:t>
                      </a:r>
                      <a:endParaRPr lang="en-US" sz="1400" b="1">
                        <a:solidFill>
                          <a:sysClr val="windowText" lastClr="000000"/>
                        </a:solidFill>
                        <a:latin typeface="Arial" panose="020B0604020202020204" pitchFamily="34" charset="0"/>
                        <a:cs typeface="Arial" panose="020B0604020202020204" pitchFamily="34" charset="0"/>
                      </a:endParaRP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6DAA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1" dirty="0">
                          <a:latin typeface="+mn-lt"/>
                          <a:cs typeface="Calibri"/>
                        </a:rPr>
                        <a:t>Remove barriers for systemically underserved communities to access all aspects of economic, social, and civic life</a:t>
                      </a:r>
                      <a:endParaRPr lang="en-US" sz="1500" dirty="0">
                        <a:solidFill>
                          <a:sysClr val="windowText" lastClr="000000"/>
                        </a:solidFill>
                      </a:endParaRPr>
                    </a:p>
                  </a:txBody>
                  <a:tcPr marL="94818" marR="94818" marT="47409" marB="4740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2416296"/>
                  </a:ext>
                </a:extLst>
              </a:tr>
            </a:tbl>
          </a:graphicData>
        </a:graphic>
      </p:graphicFrame>
      <p:grpSp>
        <p:nvGrpSpPr>
          <p:cNvPr id="27" name="object 413">
            <a:extLst>
              <a:ext uri="{FF2B5EF4-FFF2-40B4-BE49-F238E27FC236}">
                <a16:creationId xmlns:a16="http://schemas.microsoft.com/office/drawing/2014/main" id="{EEF39852-B5FD-4CCC-8E4F-51FC01E52620}"/>
              </a:ext>
            </a:extLst>
          </p:cNvPr>
          <p:cNvGrpSpPr/>
          <p:nvPr/>
        </p:nvGrpSpPr>
        <p:grpSpPr>
          <a:xfrm>
            <a:off x="900658" y="4050207"/>
            <a:ext cx="1503301" cy="683128"/>
            <a:chOff x="340752" y="8612093"/>
            <a:chExt cx="2203450" cy="1001287"/>
          </a:xfrm>
        </p:grpSpPr>
        <p:sp>
          <p:nvSpPr>
            <p:cNvPr id="28" name="object 414">
              <a:extLst>
                <a:ext uri="{FF2B5EF4-FFF2-40B4-BE49-F238E27FC236}">
                  <a16:creationId xmlns:a16="http://schemas.microsoft.com/office/drawing/2014/main" id="{03895691-3F01-4E40-B3A2-C393493A68DE}"/>
                </a:ext>
              </a:extLst>
            </p:cNvPr>
            <p:cNvSpPr/>
            <p:nvPr/>
          </p:nvSpPr>
          <p:spPr>
            <a:xfrm>
              <a:off x="340752" y="9304770"/>
              <a:ext cx="2203450" cy="308610"/>
            </a:xfrm>
            <a:custGeom>
              <a:avLst/>
              <a:gdLst/>
              <a:ahLst/>
              <a:cxnLst/>
              <a:rect l="l" t="t" r="r" b="b"/>
              <a:pathLst>
                <a:path w="2203450" h="308609">
                  <a:moveTo>
                    <a:pt x="1886267" y="0"/>
                  </a:moveTo>
                  <a:lnTo>
                    <a:pt x="300583" y="36029"/>
                  </a:lnTo>
                  <a:lnTo>
                    <a:pt x="0" y="250050"/>
                  </a:lnTo>
                  <a:lnTo>
                    <a:pt x="32435" y="253593"/>
                  </a:lnTo>
                  <a:lnTo>
                    <a:pt x="64281" y="255537"/>
                  </a:lnTo>
                  <a:lnTo>
                    <a:pt x="145737" y="261102"/>
                  </a:lnTo>
                  <a:lnTo>
                    <a:pt x="255679" y="269892"/>
                  </a:lnTo>
                  <a:lnTo>
                    <a:pt x="404818" y="284783"/>
                  </a:lnTo>
                  <a:lnTo>
                    <a:pt x="440638" y="287876"/>
                  </a:lnTo>
                  <a:lnTo>
                    <a:pt x="480140" y="290780"/>
                  </a:lnTo>
                  <a:lnTo>
                    <a:pt x="523016" y="293488"/>
                  </a:lnTo>
                  <a:lnTo>
                    <a:pt x="568958" y="295992"/>
                  </a:lnTo>
                  <a:lnTo>
                    <a:pt x="617661" y="298287"/>
                  </a:lnTo>
                  <a:lnTo>
                    <a:pt x="668816" y="300365"/>
                  </a:lnTo>
                  <a:lnTo>
                    <a:pt x="722117" y="302219"/>
                  </a:lnTo>
                  <a:lnTo>
                    <a:pt x="777256" y="303843"/>
                  </a:lnTo>
                  <a:lnTo>
                    <a:pt x="833927" y="305228"/>
                  </a:lnTo>
                  <a:lnTo>
                    <a:pt x="891822" y="306368"/>
                  </a:lnTo>
                  <a:lnTo>
                    <a:pt x="950634" y="307256"/>
                  </a:lnTo>
                  <a:lnTo>
                    <a:pt x="1010056" y="307886"/>
                  </a:lnTo>
                  <a:lnTo>
                    <a:pt x="1069781" y="308249"/>
                  </a:lnTo>
                  <a:lnTo>
                    <a:pt x="1129502" y="308340"/>
                  </a:lnTo>
                  <a:lnTo>
                    <a:pt x="1188911" y="308151"/>
                  </a:lnTo>
                  <a:lnTo>
                    <a:pt x="1247702" y="307675"/>
                  </a:lnTo>
                  <a:lnTo>
                    <a:pt x="1305568" y="306905"/>
                  </a:lnTo>
                  <a:lnTo>
                    <a:pt x="1362201" y="305834"/>
                  </a:lnTo>
                  <a:lnTo>
                    <a:pt x="1417294" y="304455"/>
                  </a:lnTo>
                  <a:lnTo>
                    <a:pt x="1470541" y="302762"/>
                  </a:lnTo>
                  <a:lnTo>
                    <a:pt x="1521633" y="300747"/>
                  </a:lnTo>
                  <a:lnTo>
                    <a:pt x="1570265" y="298403"/>
                  </a:lnTo>
                  <a:lnTo>
                    <a:pt x="1616128" y="295724"/>
                  </a:lnTo>
                  <a:lnTo>
                    <a:pt x="1658916" y="292701"/>
                  </a:lnTo>
                  <a:lnTo>
                    <a:pt x="1698321" y="289329"/>
                  </a:lnTo>
                  <a:lnTo>
                    <a:pt x="1765757" y="281508"/>
                  </a:lnTo>
                  <a:lnTo>
                    <a:pt x="1828584" y="272531"/>
                  </a:lnTo>
                  <a:lnTo>
                    <a:pt x="1895090" y="263607"/>
                  </a:lnTo>
                  <a:lnTo>
                    <a:pt x="2203170" y="224561"/>
                  </a:lnTo>
                  <a:lnTo>
                    <a:pt x="1957095" y="35242"/>
                  </a:lnTo>
                  <a:lnTo>
                    <a:pt x="1886267" y="0"/>
                  </a:lnTo>
                  <a:close/>
                </a:path>
              </a:pathLst>
            </a:custGeom>
            <a:solidFill>
              <a:srgbClr val="839539"/>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9" name="object 415">
              <a:extLst>
                <a:ext uri="{FF2B5EF4-FFF2-40B4-BE49-F238E27FC236}">
                  <a16:creationId xmlns:a16="http://schemas.microsoft.com/office/drawing/2014/main" id="{35350350-BB72-4DC1-A77A-CB1AFC38C715}"/>
                </a:ext>
              </a:extLst>
            </p:cNvPr>
            <p:cNvSpPr/>
            <p:nvPr/>
          </p:nvSpPr>
          <p:spPr>
            <a:xfrm>
              <a:off x="898796" y="8639354"/>
              <a:ext cx="1106170" cy="541655"/>
            </a:xfrm>
            <a:custGeom>
              <a:avLst/>
              <a:gdLst/>
              <a:ahLst/>
              <a:cxnLst/>
              <a:rect l="l" t="t" r="r" b="b"/>
              <a:pathLst>
                <a:path w="1106170" h="541654">
                  <a:moveTo>
                    <a:pt x="675609" y="62"/>
                  </a:moveTo>
                  <a:lnTo>
                    <a:pt x="638770" y="11014"/>
                  </a:lnTo>
                  <a:lnTo>
                    <a:pt x="601395" y="53648"/>
                  </a:lnTo>
                  <a:lnTo>
                    <a:pt x="573724" y="97536"/>
                  </a:lnTo>
                  <a:lnTo>
                    <a:pt x="518833" y="186710"/>
                  </a:lnTo>
                  <a:lnTo>
                    <a:pt x="490829" y="230049"/>
                  </a:lnTo>
                  <a:lnTo>
                    <a:pt x="461701" y="269976"/>
                  </a:lnTo>
                  <a:lnTo>
                    <a:pt x="430872" y="304359"/>
                  </a:lnTo>
                  <a:lnTo>
                    <a:pt x="395727" y="333170"/>
                  </a:lnTo>
                  <a:lnTo>
                    <a:pt x="359410" y="355324"/>
                  </a:lnTo>
                  <a:lnTo>
                    <a:pt x="319751" y="374450"/>
                  </a:lnTo>
                  <a:lnTo>
                    <a:pt x="279654" y="389042"/>
                  </a:lnTo>
                  <a:lnTo>
                    <a:pt x="239375" y="398534"/>
                  </a:lnTo>
                  <a:lnTo>
                    <a:pt x="219114" y="400496"/>
                  </a:lnTo>
                  <a:lnTo>
                    <a:pt x="198831" y="400015"/>
                  </a:lnTo>
                  <a:lnTo>
                    <a:pt x="165566" y="413495"/>
                  </a:lnTo>
                  <a:lnTo>
                    <a:pt x="102112" y="443814"/>
                  </a:lnTo>
                  <a:lnTo>
                    <a:pt x="38695" y="473539"/>
                  </a:lnTo>
                  <a:lnTo>
                    <a:pt x="5537" y="485232"/>
                  </a:lnTo>
                  <a:lnTo>
                    <a:pt x="0" y="483099"/>
                  </a:lnTo>
                  <a:lnTo>
                    <a:pt x="0" y="493068"/>
                  </a:lnTo>
                  <a:lnTo>
                    <a:pt x="1105725" y="541430"/>
                  </a:lnTo>
                  <a:lnTo>
                    <a:pt x="1105725" y="424717"/>
                  </a:lnTo>
                  <a:lnTo>
                    <a:pt x="1098296" y="418684"/>
                  </a:lnTo>
                  <a:lnTo>
                    <a:pt x="1080975" y="400037"/>
                  </a:lnTo>
                  <a:lnTo>
                    <a:pt x="915956" y="214162"/>
                  </a:lnTo>
                  <a:lnTo>
                    <a:pt x="898652" y="195431"/>
                  </a:lnTo>
                  <a:lnTo>
                    <a:pt x="881156" y="179501"/>
                  </a:lnTo>
                  <a:lnTo>
                    <a:pt x="863895" y="162619"/>
                  </a:lnTo>
                  <a:lnTo>
                    <a:pt x="829614" y="127778"/>
                  </a:lnTo>
                  <a:lnTo>
                    <a:pt x="764185" y="57431"/>
                  </a:lnTo>
                  <a:lnTo>
                    <a:pt x="730511" y="26649"/>
                  </a:lnTo>
                  <a:lnTo>
                    <a:pt x="695071" y="5248"/>
                  </a:lnTo>
                  <a:lnTo>
                    <a:pt x="685392" y="1918"/>
                  </a:lnTo>
                  <a:lnTo>
                    <a:pt x="675609" y="62"/>
                  </a:lnTo>
                  <a:close/>
                </a:path>
              </a:pathLst>
            </a:custGeom>
            <a:solidFill>
              <a:srgbClr val="306D3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0" name="object 416">
              <a:extLst>
                <a:ext uri="{FF2B5EF4-FFF2-40B4-BE49-F238E27FC236}">
                  <a16:creationId xmlns:a16="http://schemas.microsoft.com/office/drawing/2014/main" id="{786BB008-0E4B-4FE4-B764-99903CABB0EA}"/>
                </a:ext>
              </a:extLst>
            </p:cNvPr>
            <p:cNvSpPr/>
            <p:nvPr/>
          </p:nvSpPr>
          <p:spPr>
            <a:xfrm>
              <a:off x="898796" y="8653683"/>
              <a:ext cx="1106170" cy="527685"/>
            </a:xfrm>
            <a:custGeom>
              <a:avLst/>
              <a:gdLst/>
              <a:ahLst/>
              <a:cxnLst/>
              <a:rect l="l" t="t" r="r" b="b"/>
              <a:pathLst>
                <a:path w="1106170" h="527684">
                  <a:moveTo>
                    <a:pt x="712787" y="0"/>
                  </a:moveTo>
                  <a:lnTo>
                    <a:pt x="725836" y="13283"/>
                  </a:lnTo>
                  <a:lnTo>
                    <a:pt x="735337" y="23815"/>
                  </a:lnTo>
                  <a:lnTo>
                    <a:pt x="780398" y="77691"/>
                  </a:lnTo>
                  <a:lnTo>
                    <a:pt x="800408" y="101090"/>
                  </a:lnTo>
                  <a:lnTo>
                    <a:pt x="832751" y="144894"/>
                  </a:lnTo>
                  <a:lnTo>
                    <a:pt x="853448" y="185505"/>
                  </a:lnTo>
                  <a:lnTo>
                    <a:pt x="859688" y="205536"/>
                  </a:lnTo>
                  <a:lnTo>
                    <a:pt x="858428" y="222415"/>
                  </a:lnTo>
                  <a:lnTo>
                    <a:pt x="849612" y="228660"/>
                  </a:lnTo>
                  <a:lnTo>
                    <a:pt x="838541" y="228661"/>
                  </a:lnTo>
                  <a:lnTo>
                    <a:pt x="830516" y="226809"/>
                  </a:lnTo>
                  <a:lnTo>
                    <a:pt x="790917" y="210299"/>
                  </a:lnTo>
                  <a:lnTo>
                    <a:pt x="758627" y="188836"/>
                  </a:lnTo>
                  <a:lnTo>
                    <a:pt x="708176" y="142893"/>
                  </a:lnTo>
                  <a:lnTo>
                    <a:pt x="684593" y="112242"/>
                  </a:lnTo>
                  <a:lnTo>
                    <a:pt x="692777" y="135167"/>
                  </a:lnTo>
                  <a:lnTo>
                    <a:pt x="701574" y="156959"/>
                  </a:lnTo>
                  <a:lnTo>
                    <a:pt x="710841" y="177807"/>
                  </a:lnTo>
                  <a:lnTo>
                    <a:pt x="724864" y="206822"/>
                  </a:lnTo>
                  <a:lnTo>
                    <a:pt x="742492" y="241511"/>
                  </a:lnTo>
                  <a:lnTo>
                    <a:pt x="746509" y="250250"/>
                  </a:lnTo>
                  <a:lnTo>
                    <a:pt x="750235" y="259575"/>
                  </a:lnTo>
                  <a:lnTo>
                    <a:pt x="753681" y="270205"/>
                  </a:lnTo>
                  <a:lnTo>
                    <a:pt x="753427" y="270713"/>
                  </a:lnTo>
                  <a:lnTo>
                    <a:pt x="735177" y="261441"/>
                  </a:lnTo>
                  <a:lnTo>
                    <a:pt x="717864" y="247402"/>
                  </a:lnTo>
                  <a:lnTo>
                    <a:pt x="683996" y="214414"/>
                  </a:lnTo>
                  <a:lnTo>
                    <a:pt x="688517" y="223045"/>
                  </a:lnTo>
                  <a:lnTo>
                    <a:pt x="693393" y="230784"/>
                  </a:lnTo>
                  <a:lnTo>
                    <a:pt x="703389" y="245402"/>
                  </a:lnTo>
                  <a:lnTo>
                    <a:pt x="707883" y="252567"/>
                  </a:lnTo>
                  <a:lnTo>
                    <a:pt x="712192" y="260588"/>
                  </a:lnTo>
                  <a:lnTo>
                    <a:pt x="715903" y="269794"/>
                  </a:lnTo>
                  <a:lnTo>
                    <a:pt x="718693" y="281038"/>
                  </a:lnTo>
                  <a:lnTo>
                    <a:pt x="718426" y="281406"/>
                  </a:lnTo>
                  <a:lnTo>
                    <a:pt x="666642" y="256359"/>
                  </a:lnTo>
                  <a:lnTo>
                    <a:pt x="617054" y="216268"/>
                  </a:lnTo>
                  <a:lnTo>
                    <a:pt x="592353" y="181317"/>
                  </a:lnTo>
                  <a:lnTo>
                    <a:pt x="590715" y="147053"/>
                  </a:lnTo>
                  <a:lnTo>
                    <a:pt x="590867" y="145034"/>
                  </a:lnTo>
                  <a:lnTo>
                    <a:pt x="589038" y="145618"/>
                  </a:lnTo>
                  <a:lnTo>
                    <a:pt x="574886" y="162941"/>
                  </a:lnTo>
                  <a:lnTo>
                    <a:pt x="570268" y="169046"/>
                  </a:lnTo>
                  <a:lnTo>
                    <a:pt x="565048" y="173164"/>
                  </a:lnTo>
                  <a:lnTo>
                    <a:pt x="564794" y="172745"/>
                  </a:lnTo>
                  <a:lnTo>
                    <a:pt x="566321" y="165082"/>
                  </a:lnTo>
                  <a:lnTo>
                    <a:pt x="569712" y="151288"/>
                  </a:lnTo>
                  <a:lnTo>
                    <a:pt x="571233" y="144195"/>
                  </a:lnTo>
                  <a:lnTo>
                    <a:pt x="568388" y="146672"/>
                  </a:lnTo>
                  <a:lnTo>
                    <a:pt x="565645" y="149948"/>
                  </a:lnTo>
                  <a:lnTo>
                    <a:pt x="554609" y="161391"/>
                  </a:lnTo>
                  <a:lnTo>
                    <a:pt x="546889" y="167828"/>
                  </a:lnTo>
                  <a:lnTo>
                    <a:pt x="541897" y="170694"/>
                  </a:lnTo>
                  <a:lnTo>
                    <a:pt x="537565" y="170245"/>
                  </a:lnTo>
                  <a:lnTo>
                    <a:pt x="536054" y="163131"/>
                  </a:lnTo>
                  <a:lnTo>
                    <a:pt x="536270" y="158965"/>
                  </a:lnTo>
                  <a:lnTo>
                    <a:pt x="553616" y="117371"/>
                  </a:lnTo>
                  <a:lnTo>
                    <a:pt x="566356" y="96634"/>
                  </a:lnTo>
                  <a:lnTo>
                    <a:pt x="572617" y="85013"/>
                  </a:lnTo>
                  <a:lnTo>
                    <a:pt x="518833" y="172381"/>
                  </a:lnTo>
                  <a:lnTo>
                    <a:pt x="490829" y="215720"/>
                  </a:lnTo>
                  <a:lnTo>
                    <a:pt x="461701" y="255647"/>
                  </a:lnTo>
                  <a:lnTo>
                    <a:pt x="430872" y="290029"/>
                  </a:lnTo>
                  <a:lnTo>
                    <a:pt x="395727" y="318841"/>
                  </a:lnTo>
                  <a:lnTo>
                    <a:pt x="359410" y="340995"/>
                  </a:lnTo>
                  <a:lnTo>
                    <a:pt x="319751" y="360121"/>
                  </a:lnTo>
                  <a:lnTo>
                    <a:pt x="279654" y="374713"/>
                  </a:lnTo>
                  <a:lnTo>
                    <a:pt x="239375" y="384205"/>
                  </a:lnTo>
                  <a:lnTo>
                    <a:pt x="219114" y="386166"/>
                  </a:lnTo>
                  <a:lnTo>
                    <a:pt x="198831" y="385686"/>
                  </a:lnTo>
                  <a:lnTo>
                    <a:pt x="165566" y="399165"/>
                  </a:lnTo>
                  <a:lnTo>
                    <a:pt x="102112" y="429485"/>
                  </a:lnTo>
                  <a:lnTo>
                    <a:pt x="38695" y="459209"/>
                  </a:lnTo>
                  <a:lnTo>
                    <a:pt x="5537" y="470903"/>
                  </a:lnTo>
                  <a:lnTo>
                    <a:pt x="0" y="468769"/>
                  </a:lnTo>
                  <a:lnTo>
                    <a:pt x="0" y="478739"/>
                  </a:lnTo>
                  <a:lnTo>
                    <a:pt x="1105725" y="527100"/>
                  </a:lnTo>
                  <a:lnTo>
                    <a:pt x="1105725" y="410387"/>
                  </a:lnTo>
                  <a:lnTo>
                    <a:pt x="1098296" y="404355"/>
                  </a:lnTo>
                  <a:lnTo>
                    <a:pt x="1080975" y="385708"/>
                  </a:lnTo>
                  <a:lnTo>
                    <a:pt x="915956" y="199833"/>
                  </a:lnTo>
                  <a:lnTo>
                    <a:pt x="898652" y="181102"/>
                  </a:lnTo>
                  <a:lnTo>
                    <a:pt x="881156" y="165171"/>
                  </a:lnTo>
                  <a:lnTo>
                    <a:pt x="863895" y="148289"/>
                  </a:lnTo>
                  <a:lnTo>
                    <a:pt x="829614" y="113449"/>
                  </a:lnTo>
                  <a:lnTo>
                    <a:pt x="800944" y="82856"/>
                  </a:lnTo>
                  <a:lnTo>
                    <a:pt x="772296" y="51571"/>
                  </a:lnTo>
                  <a:lnTo>
                    <a:pt x="743100" y="22862"/>
                  </a:lnTo>
                  <a:lnTo>
                    <a:pt x="712787" y="0"/>
                  </a:lnTo>
                  <a:close/>
                </a:path>
              </a:pathLst>
            </a:custGeom>
            <a:solidFill>
              <a:srgbClr val="A3B839">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1" name="object 417">
              <a:extLst>
                <a:ext uri="{FF2B5EF4-FFF2-40B4-BE49-F238E27FC236}">
                  <a16:creationId xmlns:a16="http://schemas.microsoft.com/office/drawing/2014/main" id="{CA9C675E-77A6-4B0A-8EB5-CFE57E206022}"/>
                </a:ext>
              </a:extLst>
            </p:cNvPr>
            <p:cNvSpPr/>
            <p:nvPr/>
          </p:nvSpPr>
          <p:spPr>
            <a:xfrm>
              <a:off x="898787" y="8698743"/>
              <a:ext cx="1106170" cy="482600"/>
            </a:xfrm>
            <a:custGeom>
              <a:avLst/>
              <a:gdLst/>
              <a:ahLst/>
              <a:cxnLst/>
              <a:rect l="l" t="t" r="r" b="b"/>
              <a:pathLst>
                <a:path w="1106170" h="482600">
                  <a:moveTo>
                    <a:pt x="341325" y="0"/>
                  </a:moveTo>
                  <a:lnTo>
                    <a:pt x="299372" y="9836"/>
                  </a:lnTo>
                  <a:lnTo>
                    <a:pt x="258953" y="42075"/>
                  </a:lnTo>
                  <a:lnTo>
                    <a:pt x="43710" y="305020"/>
                  </a:lnTo>
                  <a:lnTo>
                    <a:pt x="14393" y="340569"/>
                  </a:lnTo>
                  <a:lnTo>
                    <a:pt x="0" y="357454"/>
                  </a:lnTo>
                  <a:lnTo>
                    <a:pt x="0" y="433679"/>
                  </a:lnTo>
                  <a:lnTo>
                    <a:pt x="1105738" y="482041"/>
                  </a:lnTo>
                  <a:lnTo>
                    <a:pt x="1105738" y="460159"/>
                  </a:lnTo>
                  <a:lnTo>
                    <a:pt x="1082066" y="448583"/>
                  </a:lnTo>
                  <a:lnTo>
                    <a:pt x="1039896" y="425813"/>
                  </a:lnTo>
                  <a:lnTo>
                    <a:pt x="864722" y="328813"/>
                  </a:lnTo>
                  <a:lnTo>
                    <a:pt x="810887" y="299742"/>
                  </a:lnTo>
                  <a:lnTo>
                    <a:pt x="769717" y="278716"/>
                  </a:lnTo>
                  <a:lnTo>
                    <a:pt x="726539" y="264940"/>
                  </a:lnTo>
                  <a:lnTo>
                    <a:pt x="705718" y="258425"/>
                  </a:lnTo>
                  <a:lnTo>
                    <a:pt x="664362" y="239458"/>
                  </a:lnTo>
                  <a:lnTo>
                    <a:pt x="623551" y="213173"/>
                  </a:lnTo>
                  <a:lnTo>
                    <a:pt x="583266" y="181684"/>
                  </a:lnTo>
                  <a:lnTo>
                    <a:pt x="543343" y="146773"/>
                  </a:lnTo>
                  <a:lnTo>
                    <a:pt x="503618" y="110223"/>
                  </a:lnTo>
                  <a:lnTo>
                    <a:pt x="462522" y="72037"/>
                  </a:lnTo>
                  <a:lnTo>
                    <a:pt x="441869" y="53712"/>
                  </a:lnTo>
                  <a:lnTo>
                    <a:pt x="421093" y="36652"/>
                  </a:lnTo>
                  <a:lnTo>
                    <a:pt x="401502" y="22504"/>
                  </a:lnTo>
                  <a:lnTo>
                    <a:pt x="381652" y="11025"/>
                  </a:lnTo>
                  <a:lnTo>
                    <a:pt x="361581" y="3196"/>
                  </a:lnTo>
                  <a:lnTo>
                    <a:pt x="341325" y="0"/>
                  </a:lnTo>
                  <a:close/>
                </a:path>
              </a:pathLst>
            </a:custGeom>
            <a:solidFill>
              <a:srgbClr val="71B944"/>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2" name="object 418">
              <a:extLst>
                <a:ext uri="{FF2B5EF4-FFF2-40B4-BE49-F238E27FC236}">
                  <a16:creationId xmlns:a16="http://schemas.microsoft.com/office/drawing/2014/main" id="{B35F156F-12EE-4B43-A25F-FEB583046BE2}"/>
                </a:ext>
              </a:extLst>
            </p:cNvPr>
            <p:cNvSpPr/>
            <p:nvPr/>
          </p:nvSpPr>
          <p:spPr>
            <a:xfrm>
              <a:off x="897343" y="8698750"/>
              <a:ext cx="1107440" cy="530860"/>
            </a:xfrm>
            <a:custGeom>
              <a:avLst/>
              <a:gdLst/>
              <a:ahLst/>
              <a:cxnLst/>
              <a:rect l="l" t="t" r="r" b="b"/>
              <a:pathLst>
                <a:path w="1107439" h="530859">
                  <a:moveTo>
                    <a:pt x="1282" y="434911"/>
                  </a:moveTo>
                  <a:lnTo>
                    <a:pt x="1193" y="432803"/>
                  </a:lnTo>
                  <a:lnTo>
                    <a:pt x="0" y="428980"/>
                  </a:lnTo>
                  <a:lnTo>
                    <a:pt x="127" y="433870"/>
                  </a:lnTo>
                  <a:lnTo>
                    <a:pt x="254" y="434911"/>
                  </a:lnTo>
                  <a:lnTo>
                    <a:pt x="914" y="439102"/>
                  </a:lnTo>
                  <a:lnTo>
                    <a:pt x="1282" y="434911"/>
                  </a:lnTo>
                  <a:close/>
                </a:path>
                <a:path w="1107439" h="530859">
                  <a:moveTo>
                    <a:pt x="1107173" y="460159"/>
                  </a:moveTo>
                  <a:lnTo>
                    <a:pt x="1083500" y="448576"/>
                  </a:lnTo>
                  <a:lnTo>
                    <a:pt x="1077645" y="445414"/>
                  </a:lnTo>
                  <a:lnTo>
                    <a:pt x="1041336" y="425805"/>
                  </a:lnTo>
                  <a:lnTo>
                    <a:pt x="935037" y="366864"/>
                  </a:lnTo>
                  <a:lnTo>
                    <a:pt x="866165" y="328815"/>
                  </a:lnTo>
                  <a:lnTo>
                    <a:pt x="812330" y="299745"/>
                  </a:lnTo>
                  <a:lnTo>
                    <a:pt x="771156" y="278714"/>
                  </a:lnTo>
                  <a:lnTo>
                    <a:pt x="748880" y="269582"/>
                  </a:lnTo>
                  <a:lnTo>
                    <a:pt x="727976" y="264934"/>
                  </a:lnTo>
                  <a:lnTo>
                    <a:pt x="707161" y="258419"/>
                  </a:lnTo>
                  <a:lnTo>
                    <a:pt x="665797" y="239458"/>
                  </a:lnTo>
                  <a:lnTo>
                    <a:pt x="628751" y="215595"/>
                  </a:lnTo>
                  <a:lnTo>
                    <a:pt x="589813" y="185686"/>
                  </a:lnTo>
                  <a:lnTo>
                    <a:pt x="544779" y="146773"/>
                  </a:lnTo>
                  <a:lnTo>
                    <a:pt x="505053" y="110223"/>
                  </a:lnTo>
                  <a:lnTo>
                    <a:pt x="463956" y="72034"/>
                  </a:lnTo>
                  <a:lnTo>
                    <a:pt x="443306" y="53708"/>
                  </a:lnTo>
                  <a:lnTo>
                    <a:pt x="402945" y="22504"/>
                  </a:lnTo>
                  <a:lnTo>
                    <a:pt x="363016" y="3200"/>
                  </a:lnTo>
                  <a:lnTo>
                    <a:pt x="342265" y="0"/>
                  </a:lnTo>
                  <a:lnTo>
                    <a:pt x="355396" y="6705"/>
                  </a:lnTo>
                  <a:lnTo>
                    <a:pt x="368274" y="15659"/>
                  </a:lnTo>
                  <a:lnTo>
                    <a:pt x="400469" y="46151"/>
                  </a:lnTo>
                  <a:lnTo>
                    <a:pt x="466572" y="128993"/>
                  </a:lnTo>
                  <a:lnTo>
                    <a:pt x="500888" y="175209"/>
                  </a:lnTo>
                  <a:lnTo>
                    <a:pt x="504863" y="181381"/>
                  </a:lnTo>
                  <a:lnTo>
                    <a:pt x="514261" y="191604"/>
                  </a:lnTo>
                  <a:lnTo>
                    <a:pt x="543242" y="225323"/>
                  </a:lnTo>
                  <a:lnTo>
                    <a:pt x="550938" y="248069"/>
                  </a:lnTo>
                  <a:lnTo>
                    <a:pt x="546811" y="260121"/>
                  </a:lnTo>
                  <a:lnTo>
                    <a:pt x="542988" y="261277"/>
                  </a:lnTo>
                  <a:lnTo>
                    <a:pt x="539978" y="261797"/>
                  </a:lnTo>
                  <a:lnTo>
                    <a:pt x="532104" y="261988"/>
                  </a:lnTo>
                  <a:lnTo>
                    <a:pt x="524192" y="260324"/>
                  </a:lnTo>
                  <a:lnTo>
                    <a:pt x="480123" y="238836"/>
                  </a:lnTo>
                  <a:lnTo>
                    <a:pt x="439483" y="207568"/>
                  </a:lnTo>
                  <a:lnTo>
                    <a:pt x="398119" y="171945"/>
                  </a:lnTo>
                  <a:lnTo>
                    <a:pt x="388023" y="164020"/>
                  </a:lnTo>
                  <a:lnTo>
                    <a:pt x="383082" y="159550"/>
                  </a:lnTo>
                  <a:lnTo>
                    <a:pt x="372503" y="154343"/>
                  </a:lnTo>
                  <a:lnTo>
                    <a:pt x="366598" y="155790"/>
                  </a:lnTo>
                  <a:lnTo>
                    <a:pt x="363918" y="168363"/>
                  </a:lnTo>
                  <a:lnTo>
                    <a:pt x="362546" y="177215"/>
                  </a:lnTo>
                  <a:lnTo>
                    <a:pt x="361873" y="186588"/>
                  </a:lnTo>
                  <a:lnTo>
                    <a:pt x="361670" y="205524"/>
                  </a:lnTo>
                  <a:lnTo>
                    <a:pt x="361975" y="226250"/>
                  </a:lnTo>
                  <a:lnTo>
                    <a:pt x="361911" y="236613"/>
                  </a:lnTo>
                  <a:lnTo>
                    <a:pt x="361378" y="246862"/>
                  </a:lnTo>
                  <a:lnTo>
                    <a:pt x="360527" y="254203"/>
                  </a:lnTo>
                  <a:lnTo>
                    <a:pt x="358978" y="260565"/>
                  </a:lnTo>
                  <a:lnTo>
                    <a:pt x="356577" y="264312"/>
                  </a:lnTo>
                  <a:lnTo>
                    <a:pt x="353136" y="263791"/>
                  </a:lnTo>
                  <a:lnTo>
                    <a:pt x="350456" y="261632"/>
                  </a:lnTo>
                  <a:lnTo>
                    <a:pt x="343585" y="249834"/>
                  </a:lnTo>
                  <a:lnTo>
                    <a:pt x="341210" y="257314"/>
                  </a:lnTo>
                  <a:lnTo>
                    <a:pt x="338226" y="270687"/>
                  </a:lnTo>
                  <a:lnTo>
                    <a:pt x="336778" y="278155"/>
                  </a:lnTo>
                  <a:lnTo>
                    <a:pt x="332486" y="288366"/>
                  </a:lnTo>
                  <a:lnTo>
                    <a:pt x="329412" y="291833"/>
                  </a:lnTo>
                  <a:lnTo>
                    <a:pt x="326504" y="291528"/>
                  </a:lnTo>
                  <a:lnTo>
                    <a:pt x="323291" y="288417"/>
                  </a:lnTo>
                  <a:lnTo>
                    <a:pt x="321348" y="281647"/>
                  </a:lnTo>
                  <a:lnTo>
                    <a:pt x="319760" y="273773"/>
                  </a:lnTo>
                  <a:lnTo>
                    <a:pt x="317652" y="267347"/>
                  </a:lnTo>
                  <a:lnTo>
                    <a:pt x="311480" y="262128"/>
                  </a:lnTo>
                  <a:lnTo>
                    <a:pt x="304698" y="264477"/>
                  </a:lnTo>
                  <a:lnTo>
                    <a:pt x="298030" y="270954"/>
                  </a:lnTo>
                  <a:lnTo>
                    <a:pt x="285216" y="286791"/>
                  </a:lnTo>
                  <a:lnTo>
                    <a:pt x="252095" y="325704"/>
                  </a:lnTo>
                  <a:lnTo>
                    <a:pt x="215315" y="360857"/>
                  </a:lnTo>
                  <a:lnTo>
                    <a:pt x="196278" y="369468"/>
                  </a:lnTo>
                  <a:lnTo>
                    <a:pt x="191719" y="369341"/>
                  </a:lnTo>
                  <a:lnTo>
                    <a:pt x="190131" y="362242"/>
                  </a:lnTo>
                  <a:lnTo>
                    <a:pt x="189445" y="354698"/>
                  </a:lnTo>
                  <a:lnTo>
                    <a:pt x="190157" y="346671"/>
                  </a:lnTo>
                  <a:lnTo>
                    <a:pt x="201891" y="303009"/>
                  </a:lnTo>
                  <a:lnTo>
                    <a:pt x="216649" y="263550"/>
                  </a:lnTo>
                  <a:lnTo>
                    <a:pt x="228168" y="239915"/>
                  </a:lnTo>
                  <a:lnTo>
                    <a:pt x="233921" y="225806"/>
                  </a:lnTo>
                  <a:lnTo>
                    <a:pt x="235648" y="217220"/>
                  </a:lnTo>
                  <a:lnTo>
                    <a:pt x="235889" y="214223"/>
                  </a:lnTo>
                  <a:lnTo>
                    <a:pt x="232156" y="214490"/>
                  </a:lnTo>
                  <a:lnTo>
                    <a:pt x="227241" y="215468"/>
                  </a:lnTo>
                  <a:lnTo>
                    <a:pt x="222478" y="219798"/>
                  </a:lnTo>
                  <a:lnTo>
                    <a:pt x="217360" y="218909"/>
                  </a:lnTo>
                  <a:lnTo>
                    <a:pt x="229679" y="181152"/>
                  </a:lnTo>
                  <a:lnTo>
                    <a:pt x="240042" y="164185"/>
                  </a:lnTo>
                  <a:lnTo>
                    <a:pt x="235458" y="164795"/>
                  </a:lnTo>
                  <a:lnTo>
                    <a:pt x="230797" y="168325"/>
                  </a:lnTo>
                  <a:lnTo>
                    <a:pt x="213588" y="178663"/>
                  </a:lnTo>
                  <a:lnTo>
                    <a:pt x="207086" y="181089"/>
                  </a:lnTo>
                  <a:lnTo>
                    <a:pt x="200482" y="182892"/>
                  </a:lnTo>
                  <a:lnTo>
                    <a:pt x="193001" y="182308"/>
                  </a:lnTo>
                  <a:lnTo>
                    <a:pt x="186893" y="176504"/>
                  </a:lnTo>
                  <a:lnTo>
                    <a:pt x="184365" y="162636"/>
                  </a:lnTo>
                  <a:lnTo>
                    <a:pt x="185051" y="154114"/>
                  </a:lnTo>
                  <a:lnTo>
                    <a:pt x="186728" y="143687"/>
                  </a:lnTo>
                  <a:lnTo>
                    <a:pt x="188887" y="133654"/>
                  </a:lnTo>
                  <a:lnTo>
                    <a:pt x="190982" y="126301"/>
                  </a:lnTo>
                  <a:lnTo>
                    <a:pt x="140004" y="189166"/>
                  </a:lnTo>
                  <a:lnTo>
                    <a:pt x="52628" y="295910"/>
                  </a:lnTo>
                  <a:lnTo>
                    <a:pt x="17970" y="337896"/>
                  </a:lnTo>
                  <a:lnTo>
                    <a:pt x="1435" y="357454"/>
                  </a:lnTo>
                  <a:lnTo>
                    <a:pt x="1435" y="426300"/>
                  </a:lnTo>
                  <a:lnTo>
                    <a:pt x="1066" y="425665"/>
                  </a:lnTo>
                  <a:lnTo>
                    <a:pt x="1397" y="432803"/>
                  </a:lnTo>
                  <a:lnTo>
                    <a:pt x="1435" y="427939"/>
                  </a:lnTo>
                  <a:lnTo>
                    <a:pt x="1435" y="433679"/>
                  </a:lnTo>
                  <a:lnTo>
                    <a:pt x="5829" y="433882"/>
                  </a:lnTo>
                  <a:lnTo>
                    <a:pt x="7404" y="436562"/>
                  </a:lnTo>
                  <a:lnTo>
                    <a:pt x="21297" y="447294"/>
                  </a:lnTo>
                  <a:lnTo>
                    <a:pt x="36093" y="455510"/>
                  </a:lnTo>
                  <a:lnTo>
                    <a:pt x="45046" y="458876"/>
                  </a:lnTo>
                  <a:lnTo>
                    <a:pt x="60071" y="455498"/>
                  </a:lnTo>
                  <a:lnTo>
                    <a:pt x="74688" y="445960"/>
                  </a:lnTo>
                  <a:lnTo>
                    <a:pt x="84239" y="437311"/>
                  </a:lnTo>
                  <a:lnTo>
                    <a:pt x="95427" y="437794"/>
                  </a:lnTo>
                  <a:lnTo>
                    <a:pt x="92798" y="444322"/>
                  </a:lnTo>
                  <a:lnTo>
                    <a:pt x="83756" y="470141"/>
                  </a:lnTo>
                  <a:lnTo>
                    <a:pt x="81876" y="493509"/>
                  </a:lnTo>
                  <a:lnTo>
                    <a:pt x="93395" y="510844"/>
                  </a:lnTo>
                  <a:lnTo>
                    <a:pt x="124447" y="511695"/>
                  </a:lnTo>
                  <a:lnTo>
                    <a:pt x="155003" y="486498"/>
                  </a:lnTo>
                  <a:lnTo>
                    <a:pt x="185051" y="454304"/>
                  </a:lnTo>
                  <a:lnTo>
                    <a:pt x="202374" y="442480"/>
                  </a:lnTo>
                  <a:lnTo>
                    <a:pt x="214477" y="443001"/>
                  </a:lnTo>
                  <a:lnTo>
                    <a:pt x="214376" y="453732"/>
                  </a:lnTo>
                  <a:lnTo>
                    <a:pt x="214274" y="477469"/>
                  </a:lnTo>
                  <a:lnTo>
                    <a:pt x="215607" y="498068"/>
                  </a:lnTo>
                  <a:lnTo>
                    <a:pt x="219938" y="515912"/>
                  </a:lnTo>
                  <a:lnTo>
                    <a:pt x="227609" y="527558"/>
                  </a:lnTo>
                  <a:lnTo>
                    <a:pt x="236410" y="530720"/>
                  </a:lnTo>
                  <a:lnTo>
                    <a:pt x="245478" y="527596"/>
                  </a:lnTo>
                  <a:lnTo>
                    <a:pt x="272300" y="491680"/>
                  </a:lnTo>
                  <a:lnTo>
                    <a:pt x="276580" y="477469"/>
                  </a:lnTo>
                  <a:lnTo>
                    <a:pt x="279006" y="469912"/>
                  </a:lnTo>
                  <a:lnTo>
                    <a:pt x="281571" y="465518"/>
                  </a:lnTo>
                  <a:lnTo>
                    <a:pt x="288099" y="460629"/>
                  </a:lnTo>
                  <a:lnTo>
                    <a:pt x="287312" y="469633"/>
                  </a:lnTo>
                  <a:lnTo>
                    <a:pt x="293814" y="474433"/>
                  </a:lnTo>
                  <a:lnTo>
                    <a:pt x="334238" y="496798"/>
                  </a:lnTo>
                  <a:lnTo>
                    <a:pt x="347611" y="498043"/>
                  </a:lnTo>
                  <a:lnTo>
                    <a:pt x="357289" y="491236"/>
                  </a:lnTo>
                  <a:lnTo>
                    <a:pt x="361848" y="473710"/>
                  </a:lnTo>
                  <a:lnTo>
                    <a:pt x="360997" y="460629"/>
                  </a:lnTo>
                  <a:lnTo>
                    <a:pt x="360248" y="449376"/>
                  </a:lnTo>
                  <a:lnTo>
                    <a:pt x="370814" y="449846"/>
                  </a:lnTo>
                  <a:lnTo>
                    <a:pt x="371462" y="450456"/>
                  </a:lnTo>
                  <a:lnTo>
                    <a:pt x="377063" y="457352"/>
                  </a:lnTo>
                  <a:lnTo>
                    <a:pt x="382574" y="463677"/>
                  </a:lnTo>
                  <a:lnTo>
                    <a:pt x="397052" y="475132"/>
                  </a:lnTo>
                  <a:lnTo>
                    <a:pt x="412000" y="482117"/>
                  </a:lnTo>
                  <a:lnTo>
                    <a:pt x="427266" y="485330"/>
                  </a:lnTo>
                  <a:lnTo>
                    <a:pt x="442671" y="485444"/>
                  </a:lnTo>
                  <a:lnTo>
                    <a:pt x="461746" y="476897"/>
                  </a:lnTo>
                  <a:lnTo>
                    <a:pt x="463613" y="458431"/>
                  </a:lnTo>
                  <a:lnTo>
                    <a:pt x="462051" y="453834"/>
                  </a:lnTo>
                  <a:lnTo>
                    <a:pt x="1107173" y="482041"/>
                  </a:lnTo>
                  <a:lnTo>
                    <a:pt x="1107173" y="460159"/>
                  </a:lnTo>
                  <a:close/>
                </a:path>
              </a:pathLst>
            </a:custGeom>
            <a:solidFill>
              <a:srgbClr val="74953C">
                <a:alpha val="39999"/>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33" name="object 419">
              <a:extLst>
                <a:ext uri="{FF2B5EF4-FFF2-40B4-BE49-F238E27FC236}">
                  <a16:creationId xmlns:a16="http://schemas.microsoft.com/office/drawing/2014/main" id="{053009CD-22AF-4193-A1CD-2B36EECA959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65098" y="9357388"/>
              <a:ext cx="64630" cy="66751"/>
            </a:xfrm>
            <a:prstGeom prst="rect">
              <a:avLst/>
            </a:prstGeom>
          </p:spPr>
        </p:pic>
        <p:sp>
          <p:nvSpPr>
            <p:cNvPr id="34" name="object 420">
              <a:extLst>
                <a:ext uri="{FF2B5EF4-FFF2-40B4-BE49-F238E27FC236}">
                  <a16:creationId xmlns:a16="http://schemas.microsoft.com/office/drawing/2014/main" id="{32E6DD37-303A-4F88-890B-CC4D3430A981}"/>
                </a:ext>
              </a:extLst>
            </p:cNvPr>
            <p:cNvSpPr/>
            <p:nvPr/>
          </p:nvSpPr>
          <p:spPr>
            <a:xfrm>
              <a:off x="1352181" y="9469628"/>
              <a:ext cx="3175" cy="27940"/>
            </a:xfrm>
            <a:custGeom>
              <a:avLst/>
              <a:gdLst/>
              <a:ahLst/>
              <a:cxnLst/>
              <a:rect l="l" t="t" r="r" b="b"/>
              <a:pathLst>
                <a:path w="3175" h="27940">
                  <a:moveTo>
                    <a:pt x="2667" y="27927"/>
                  </a:moveTo>
                  <a:lnTo>
                    <a:pt x="1498" y="12192"/>
                  </a:lnTo>
                  <a:lnTo>
                    <a:pt x="0" y="27432"/>
                  </a:lnTo>
                  <a:lnTo>
                    <a:pt x="927" y="27584"/>
                  </a:lnTo>
                  <a:lnTo>
                    <a:pt x="2667" y="27927"/>
                  </a:lnTo>
                  <a:close/>
                </a:path>
                <a:path w="3175" h="27940">
                  <a:moveTo>
                    <a:pt x="2717" y="0"/>
                  </a:moveTo>
                  <a:lnTo>
                    <a:pt x="838" y="3187"/>
                  </a:lnTo>
                  <a:lnTo>
                    <a:pt x="1498" y="12192"/>
                  </a:lnTo>
                  <a:lnTo>
                    <a:pt x="2717" y="0"/>
                  </a:lnTo>
                  <a:close/>
                </a:path>
              </a:pathLst>
            </a:custGeom>
            <a:solidFill>
              <a:srgbClr val="5F381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5" name="object 421">
              <a:extLst>
                <a:ext uri="{FF2B5EF4-FFF2-40B4-BE49-F238E27FC236}">
                  <a16:creationId xmlns:a16="http://schemas.microsoft.com/office/drawing/2014/main" id="{E89FDEFA-C2E4-4688-B9D5-99621F738D8F}"/>
                </a:ext>
              </a:extLst>
            </p:cNvPr>
            <p:cNvSpPr/>
            <p:nvPr/>
          </p:nvSpPr>
          <p:spPr>
            <a:xfrm>
              <a:off x="618620" y="9135870"/>
              <a:ext cx="1680845" cy="442595"/>
            </a:xfrm>
            <a:custGeom>
              <a:avLst/>
              <a:gdLst/>
              <a:ahLst/>
              <a:cxnLst/>
              <a:rect l="l" t="t" r="r" b="b"/>
              <a:pathLst>
                <a:path w="1680845" h="442595">
                  <a:moveTo>
                    <a:pt x="1293199" y="387997"/>
                  </a:moveTo>
                  <a:lnTo>
                    <a:pt x="1107925" y="387997"/>
                  </a:lnTo>
                  <a:lnTo>
                    <a:pt x="1130904" y="392264"/>
                  </a:lnTo>
                  <a:lnTo>
                    <a:pt x="1160081" y="402221"/>
                  </a:lnTo>
                  <a:lnTo>
                    <a:pt x="1193043" y="415838"/>
                  </a:lnTo>
                  <a:lnTo>
                    <a:pt x="1218530" y="428758"/>
                  </a:lnTo>
                  <a:lnTo>
                    <a:pt x="1234973" y="438401"/>
                  </a:lnTo>
                  <a:lnTo>
                    <a:pt x="1240802" y="442188"/>
                  </a:lnTo>
                  <a:lnTo>
                    <a:pt x="1237377" y="431399"/>
                  </a:lnTo>
                  <a:lnTo>
                    <a:pt x="1234400" y="424597"/>
                  </a:lnTo>
                  <a:lnTo>
                    <a:pt x="1230221" y="418898"/>
                  </a:lnTo>
                  <a:lnTo>
                    <a:pt x="1223187" y="411416"/>
                  </a:lnTo>
                  <a:lnTo>
                    <a:pt x="1245541" y="411416"/>
                  </a:lnTo>
                  <a:lnTo>
                    <a:pt x="1242682" y="399757"/>
                  </a:lnTo>
                  <a:lnTo>
                    <a:pt x="1311662" y="399757"/>
                  </a:lnTo>
                  <a:lnTo>
                    <a:pt x="1293199" y="387997"/>
                  </a:lnTo>
                  <a:close/>
                </a:path>
                <a:path w="1680845" h="442595">
                  <a:moveTo>
                    <a:pt x="979385" y="406328"/>
                  </a:moveTo>
                  <a:lnTo>
                    <a:pt x="892255" y="406328"/>
                  </a:lnTo>
                  <a:lnTo>
                    <a:pt x="899970" y="406887"/>
                  </a:lnTo>
                  <a:lnTo>
                    <a:pt x="906576" y="411416"/>
                  </a:lnTo>
                  <a:lnTo>
                    <a:pt x="917534" y="418811"/>
                  </a:lnTo>
                  <a:lnTo>
                    <a:pt x="931735" y="427005"/>
                  </a:lnTo>
                  <a:lnTo>
                    <a:pt x="944031" y="433647"/>
                  </a:lnTo>
                  <a:lnTo>
                    <a:pt x="949274" y="436384"/>
                  </a:lnTo>
                  <a:lnTo>
                    <a:pt x="934402" y="408889"/>
                  </a:lnTo>
                  <a:lnTo>
                    <a:pt x="981420" y="408889"/>
                  </a:lnTo>
                  <a:lnTo>
                    <a:pt x="979385" y="406328"/>
                  </a:lnTo>
                  <a:close/>
                </a:path>
                <a:path w="1680845" h="442595">
                  <a:moveTo>
                    <a:pt x="981420" y="408889"/>
                  </a:moveTo>
                  <a:lnTo>
                    <a:pt x="934402" y="408889"/>
                  </a:lnTo>
                  <a:lnTo>
                    <a:pt x="996670" y="428078"/>
                  </a:lnTo>
                  <a:lnTo>
                    <a:pt x="981420" y="408889"/>
                  </a:lnTo>
                  <a:close/>
                </a:path>
                <a:path w="1680845" h="442595">
                  <a:moveTo>
                    <a:pt x="1245541" y="411416"/>
                  </a:moveTo>
                  <a:lnTo>
                    <a:pt x="1223187" y="411416"/>
                  </a:lnTo>
                  <a:lnTo>
                    <a:pt x="1236664" y="418310"/>
                  </a:lnTo>
                  <a:lnTo>
                    <a:pt x="1244568" y="422965"/>
                  </a:lnTo>
                  <a:lnTo>
                    <a:pt x="1248290" y="425598"/>
                  </a:lnTo>
                  <a:lnTo>
                    <a:pt x="1249222" y="426427"/>
                  </a:lnTo>
                  <a:lnTo>
                    <a:pt x="1245541" y="411416"/>
                  </a:lnTo>
                  <a:close/>
                </a:path>
                <a:path w="1680845" h="442595">
                  <a:moveTo>
                    <a:pt x="1040673" y="399757"/>
                  </a:moveTo>
                  <a:lnTo>
                    <a:pt x="871296" y="399757"/>
                  </a:lnTo>
                  <a:lnTo>
                    <a:pt x="853655" y="420547"/>
                  </a:lnTo>
                  <a:lnTo>
                    <a:pt x="878471" y="410596"/>
                  </a:lnTo>
                  <a:lnTo>
                    <a:pt x="892255" y="406328"/>
                  </a:lnTo>
                  <a:lnTo>
                    <a:pt x="979385" y="406328"/>
                  </a:lnTo>
                  <a:lnTo>
                    <a:pt x="976122" y="402221"/>
                  </a:lnTo>
                  <a:lnTo>
                    <a:pt x="1043580" y="402221"/>
                  </a:lnTo>
                  <a:lnTo>
                    <a:pt x="1040673" y="399757"/>
                  </a:lnTo>
                  <a:close/>
                </a:path>
                <a:path w="1680845" h="442595">
                  <a:moveTo>
                    <a:pt x="688025" y="372338"/>
                  </a:moveTo>
                  <a:lnTo>
                    <a:pt x="582510" y="372338"/>
                  </a:lnTo>
                  <a:lnTo>
                    <a:pt x="604702" y="389976"/>
                  </a:lnTo>
                  <a:lnTo>
                    <a:pt x="617329" y="401215"/>
                  </a:lnTo>
                  <a:lnTo>
                    <a:pt x="622996" y="407153"/>
                  </a:lnTo>
                  <a:lnTo>
                    <a:pt x="624306" y="408889"/>
                  </a:lnTo>
                  <a:lnTo>
                    <a:pt x="627100" y="382346"/>
                  </a:lnTo>
                  <a:lnTo>
                    <a:pt x="653219" y="382346"/>
                  </a:lnTo>
                  <a:lnTo>
                    <a:pt x="652132" y="379806"/>
                  </a:lnTo>
                  <a:lnTo>
                    <a:pt x="688025" y="372338"/>
                  </a:lnTo>
                  <a:close/>
                </a:path>
                <a:path w="1680845" h="442595">
                  <a:moveTo>
                    <a:pt x="1080531" y="388543"/>
                  </a:moveTo>
                  <a:lnTo>
                    <a:pt x="825071" y="388543"/>
                  </a:lnTo>
                  <a:lnTo>
                    <a:pt x="834478" y="388858"/>
                  </a:lnTo>
                  <a:lnTo>
                    <a:pt x="845286" y="389801"/>
                  </a:lnTo>
                  <a:lnTo>
                    <a:pt x="831930" y="397890"/>
                  </a:lnTo>
                  <a:lnTo>
                    <a:pt x="823361" y="403577"/>
                  </a:lnTo>
                  <a:lnTo>
                    <a:pt x="818795" y="406935"/>
                  </a:lnTo>
                  <a:lnTo>
                    <a:pt x="817448" y="408038"/>
                  </a:lnTo>
                  <a:lnTo>
                    <a:pt x="871296" y="399757"/>
                  </a:lnTo>
                  <a:lnTo>
                    <a:pt x="1040673" y="399757"/>
                  </a:lnTo>
                  <a:lnTo>
                    <a:pt x="1032852" y="393128"/>
                  </a:lnTo>
                  <a:lnTo>
                    <a:pt x="1079217" y="388569"/>
                  </a:lnTo>
                  <a:lnTo>
                    <a:pt x="1080531" y="388543"/>
                  </a:lnTo>
                  <a:close/>
                </a:path>
                <a:path w="1680845" h="442595">
                  <a:moveTo>
                    <a:pt x="1043580" y="402221"/>
                  </a:moveTo>
                  <a:lnTo>
                    <a:pt x="976122" y="402221"/>
                  </a:lnTo>
                  <a:lnTo>
                    <a:pt x="1008644" y="402300"/>
                  </a:lnTo>
                  <a:lnTo>
                    <a:pt x="1027131" y="402851"/>
                  </a:lnTo>
                  <a:lnTo>
                    <a:pt x="1038465" y="404348"/>
                  </a:lnTo>
                  <a:lnTo>
                    <a:pt x="1049527" y="407263"/>
                  </a:lnTo>
                  <a:lnTo>
                    <a:pt x="1043580" y="402221"/>
                  </a:lnTo>
                  <a:close/>
                </a:path>
                <a:path w="1680845" h="442595">
                  <a:moveTo>
                    <a:pt x="1311662" y="399757"/>
                  </a:moveTo>
                  <a:lnTo>
                    <a:pt x="1242682" y="399757"/>
                  </a:lnTo>
                  <a:lnTo>
                    <a:pt x="1316926" y="403110"/>
                  </a:lnTo>
                  <a:lnTo>
                    <a:pt x="1311662" y="399757"/>
                  </a:lnTo>
                  <a:close/>
                </a:path>
                <a:path w="1680845" h="442595">
                  <a:moveTo>
                    <a:pt x="582510" y="372338"/>
                  </a:moveTo>
                  <a:lnTo>
                    <a:pt x="489686" y="372338"/>
                  </a:lnTo>
                  <a:lnTo>
                    <a:pt x="473913" y="401434"/>
                  </a:lnTo>
                  <a:lnTo>
                    <a:pt x="494042" y="388826"/>
                  </a:lnTo>
                  <a:lnTo>
                    <a:pt x="506455" y="381677"/>
                  </a:lnTo>
                  <a:lnTo>
                    <a:pt x="516284" y="377336"/>
                  </a:lnTo>
                  <a:lnTo>
                    <a:pt x="528662" y="373151"/>
                  </a:lnTo>
                  <a:lnTo>
                    <a:pt x="558380" y="373151"/>
                  </a:lnTo>
                  <a:lnTo>
                    <a:pt x="560504" y="372741"/>
                  </a:lnTo>
                  <a:lnTo>
                    <a:pt x="582510" y="372338"/>
                  </a:lnTo>
                  <a:close/>
                </a:path>
                <a:path w="1680845" h="442595">
                  <a:moveTo>
                    <a:pt x="558380" y="373151"/>
                  </a:moveTo>
                  <a:lnTo>
                    <a:pt x="528662" y="373151"/>
                  </a:lnTo>
                  <a:lnTo>
                    <a:pt x="523052" y="382660"/>
                  </a:lnTo>
                  <a:lnTo>
                    <a:pt x="517952" y="390615"/>
                  </a:lnTo>
                  <a:lnTo>
                    <a:pt x="514245" y="396077"/>
                  </a:lnTo>
                  <a:lnTo>
                    <a:pt x="512813" y="398106"/>
                  </a:lnTo>
                  <a:lnTo>
                    <a:pt x="532190" y="383209"/>
                  </a:lnTo>
                  <a:lnTo>
                    <a:pt x="545909" y="375559"/>
                  </a:lnTo>
                  <a:lnTo>
                    <a:pt x="558380" y="373151"/>
                  </a:lnTo>
                  <a:close/>
                </a:path>
                <a:path w="1680845" h="442595">
                  <a:moveTo>
                    <a:pt x="653219" y="382346"/>
                  </a:moveTo>
                  <a:lnTo>
                    <a:pt x="627100" y="382346"/>
                  </a:lnTo>
                  <a:lnTo>
                    <a:pt x="659587" y="397230"/>
                  </a:lnTo>
                  <a:lnTo>
                    <a:pt x="653219" y="382346"/>
                  </a:lnTo>
                  <a:close/>
                </a:path>
                <a:path w="1680845" h="442595">
                  <a:moveTo>
                    <a:pt x="1410466" y="289342"/>
                  </a:moveTo>
                  <a:lnTo>
                    <a:pt x="213974" y="289342"/>
                  </a:lnTo>
                  <a:lnTo>
                    <a:pt x="222962" y="290209"/>
                  </a:lnTo>
                  <a:lnTo>
                    <a:pt x="235153" y="292544"/>
                  </a:lnTo>
                  <a:lnTo>
                    <a:pt x="221292" y="301010"/>
                  </a:lnTo>
                  <a:lnTo>
                    <a:pt x="212467" y="306682"/>
                  </a:lnTo>
                  <a:lnTo>
                    <a:pt x="207810" y="309864"/>
                  </a:lnTo>
                  <a:lnTo>
                    <a:pt x="206451" y="310857"/>
                  </a:lnTo>
                  <a:lnTo>
                    <a:pt x="269544" y="310857"/>
                  </a:lnTo>
                  <a:lnTo>
                    <a:pt x="241947" y="328386"/>
                  </a:lnTo>
                  <a:lnTo>
                    <a:pt x="226363" y="339075"/>
                  </a:lnTo>
                  <a:lnTo>
                    <a:pt x="217043" y="347285"/>
                  </a:lnTo>
                  <a:lnTo>
                    <a:pt x="208241" y="357378"/>
                  </a:lnTo>
                  <a:lnTo>
                    <a:pt x="255031" y="369721"/>
                  </a:lnTo>
                  <a:lnTo>
                    <a:pt x="301587" y="379756"/>
                  </a:lnTo>
                  <a:lnTo>
                    <a:pt x="347688" y="387357"/>
                  </a:lnTo>
                  <a:lnTo>
                    <a:pt x="393114" y="392402"/>
                  </a:lnTo>
                  <a:lnTo>
                    <a:pt x="437641" y="394766"/>
                  </a:lnTo>
                  <a:lnTo>
                    <a:pt x="454780" y="387045"/>
                  </a:lnTo>
                  <a:lnTo>
                    <a:pt x="471786" y="379756"/>
                  </a:lnTo>
                  <a:lnTo>
                    <a:pt x="489686" y="372338"/>
                  </a:lnTo>
                  <a:lnTo>
                    <a:pt x="688025" y="372338"/>
                  </a:lnTo>
                  <a:lnTo>
                    <a:pt x="690567" y="371809"/>
                  </a:lnTo>
                  <a:lnTo>
                    <a:pt x="719437" y="368888"/>
                  </a:lnTo>
                  <a:lnTo>
                    <a:pt x="1373212" y="368888"/>
                  </a:lnTo>
                  <a:lnTo>
                    <a:pt x="1382075" y="367457"/>
                  </a:lnTo>
                  <a:lnTo>
                    <a:pt x="1411309" y="365514"/>
                  </a:lnTo>
                  <a:lnTo>
                    <a:pt x="1448403" y="365514"/>
                  </a:lnTo>
                  <a:lnTo>
                    <a:pt x="1409839" y="351599"/>
                  </a:lnTo>
                  <a:lnTo>
                    <a:pt x="1431532" y="343643"/>
                  </a:lnTo>
                  <a:lnTo>
                    <a:pt x="1444270" y="337954"/>
                  </a:lnTo>
                  <a:lnTo>
                    <a:pt x="1453011" y="331802"/>
                  </a:lnTo>
                  <a:lnTo>
                    <a:pt x="1462709" y="322453"/>
                  </a:lnTo>
                  <a:lnTo>
                    <a:pt x="1434151" y="300474"/>
                  </a:lnTo>
                  <a:lnTo>
                    <a:pt x="1410466" y="289342"/>
                  </a:lnTo>
                  <a:close/>
                </a:path>
                <a:path w="1680845" h="442595">
                  <a:moveTo>
                    <a:pt x="1373212" y="368888"/>
                  </a:moveTo>
                  <a:lnTo>
                    <a:pt x="719437" y="368888"/>
                  </a:lnTo>
                  <a:lnTo>
                    <a:pt x="753196" y="370814"/>
                  </a:lnTo>
                  <a:lnTo>
                    <a:pt x="806297" y="377355"/>
                  </a:lnTo>
                  <a:lnTo>
                    <a:pt x="789559" y="389801"/>
                  </a:lnTo>
                  <a:lnTo>
                    <a:pt x="811839" y="388858"/>
                  </a:lnTo>
                  <a:lnTo>
                    <a:pt x="825071" y="388543"/>
                  </a:lnTo>
                  <a:lnTo>
                    <a:pt x="1080531" y="388543"/>
                  </a:lnTo>
                  <a:lnTo>
                    <a:pt x="1107925" y="387997"/>
                  </a:lnTo>
                  <a:lnTo>
                    <a:pt x="1293199" y="387997"/>
                  </a:lnTo>
                  <a:lnTo>
                    <a:pt x="1288135" y="384771"/>
                  </a:lnTo>
                  <a:lnTo>
                    <a:pt x="1346038" y="373278"/>
                  </a:lnTo>
                  <a:lnTo>
                    <a:pt x="1373212" y="368888"/>
                  </a:lnTo>
                  <a:close/>
                </a:path>
                <a:path w="1680845" h="442595">
                  <a:moveTo>
                    <a:pt x="1448403" y="365514"/>
                  </a:moveTo>
                  <a:lnTo>
                    <a:pt x="1411309" y="365514"/>
                  </a:lnTo>
                  <a:lnTo>
                    <a:pt x="1448803" y="365658"/>
                  </a:lnTo>
                  <a:lnTo>
                    <a:pt x="1448403" y="365514"/>
                  </a:lnTo>
                  <a:close/>
                </a:path>
                <a:path w="1680845" h="442595">
                  <a:moveTo>
                    <a:pt x="1436999" y="234176"/>
                  </a:moveTo>
                  <a:lnTo>
                    <a:pt x="58512" y="234176"/>
                  </a:lnTo>
                  <a:lnTo>
                    <a:pt x="64319" y="234329"/>
                  </a:lnTo>
                  <a:lnTo>
                    <a:pt x="72313" y="235331"/>
                  </a:lnTo>
                  <a:lnTo>
                    <a:pt x="57145" y="255900"/>
                  </a:lnTo>
                  <a:lnTo>
                    <a:pt x="45975" y="274839"/>
                  </a:lnTo>
                  <a:lnTo>
                    <a:pt x="39075" y="288718"/>
                  </a:lnTo>
                  <a:lnTo>
                    <a:pt x="36715" y="294106"/>
                  </a:lnTo>
                  <a:lnTo>
                    <a:pt x="74345" y="281559"/>
                  </a:lnTo>
                  <a:lnTo>
                    <a:pt x="124688" y="271256"/>
                  </a:lnTo>
                  <a:lnTo>
                    <a:pt x="155811" y="267144"/>
                  </a:lnTo>
                  <a:lnTo>
                    <a:pt x="1360786" y="267144"/>
                  </a:lnTo>
                  <a:lnTo>
                    <a:pt x="1376671" y="261362"/>
                  </a:lnTo>
                  <a:lnTo>
                    <a:pt x="1392281" y="259265"/>
                  </a:lnTo>
                  <a:lnTo>
                    <a:pt x="1412260" y="259265"/>
                  </a:lnTo>
                  <a:lnTo>
                    <a:pt x="1399470" y="253347"/>
                  </a:lnTo>
                  <a:lnTo>
                    <a:pt x="1385004" y="248396"/>
                  </a:lnTo>
                  <a:lnTo>
                    <a:pt x="1379156" y="246799"/>
                  </a:lnTo>
                  <a:lnTo>
                    <a:pt x="1436999" y="234176"/>
                  </a:lnTo>
                  <a:close/>
                </a:path>
                <a:path w="1680845" h="442595">
                  <a:moveTo>
                    <a:pt x="1360786" y="267144"/>
                  </a:moveTo>
                  <a:lnTo>
                    <a:pt x="155811" y="267144"/>
                  </a:lnTo>
                  <a:lnTo>
                    <a:pt x="180621" y="268614"/>
                  </a:lnTo>
                  <a:lnTo>
                    <a:pt x="212026" y="275056"/>
                  </a:lnTo>
                  <a:lnTo>
                    <a:pt x="199626" y="282938"/>
                  </a:lnTo>
                  <a:lnTo>
                    <a:pt x="192281" y="288070"/>
                  </a:lnTo>
                  <a:lnTo>
                    <a:pt x="188770" y="290855"/>
                  </a:lnTo>
                  <a:lnTo>
                    <a:pt x="187871" y="291693"/>
                  </a:lnTo>
                  <a:lnTo>
                    <a:pt x="203754" y="289863"/>
                  </a:lnTo>
                  <a:lnTo>
                    <a:pt x="213974" y="289342"/>
                  </a:lnTo>
                  <a:lnTo>
                    <a:pt x="1410466" y="289342"/>
                  </a:lnTo>
                  <a:lnTo>
                    <a:pt x="1398452" y="283695"/>
                  </a:lnTo>
                  <a:lnTo>
                    <a:pt x="1367971" y="272989"/>
                  </a:lnTo>
                  <a:lnTo>
                    <a:pt x="1355064" y="269227"/>
                  </a:lnTo>
                  <a:lnTo>
                    <a:pt x="1360786" y="267144"/>
                  </a:lnTo>
                  <a:close/>
                </a:path>
                <a:path w="1680845" h="442595">
                  <a:moveTo>
                    <a:pt x="1412260" y="259265"/>
                  </a:moveTo>
                  <a:lnTo>
                    <a:pt x="1392281" y="259265"/>
                  </a:lnTo>
                  <a:lnTo>
                    <a:pt x="1409464" y="263410"/>
                  </a:lnTo>
                  <a:lnTo>
                    <a:pt x="1435785" y="274269"/>
                  </a:lnTo>
                  <a:lnTo>
                    <a:pt x="1417936" y="261892"/>
                  </a:lnTo>
                  <a:lnTo>
                    <a:pt x="1412260" y="259265"/>
                  </a:lnTo>
                  <a:close/>
                </a:path>
                <a:path w="1680845" h="442595">
                  <a:moveTo>
                    <a:pt x="1640235" y="223366"/>
                  </a:moveTo>
                  <a:lnTo>
                    <a:pt x="1503611" y="223366"/>
                  </a:lnTo>
                  <a:lnTo>
                    <a:pt x="1549661" y="224119"/>
                  </a:lnTo>
                  <a:lnTo>
                    <a:pt x="1614322" y="231241"/>
                  </a:lnTo>
                  <a:lnTo>
                    <a:pt x="1617681" y="231413"/>
                  </a:lnTo>
                  <a:lnTo>
                    <a:pt x="1623814" y="232617"/>
                  </a:lnTo>
                  <a:lnTo>
                    <a:pt x="1637230" y="235886"/>
                  </a:lnTo>
                  <a:lnTo>
                    <a:pt x="1662442" y="242252"/>
                  </a:lnTo>
                  <a:lnTo>
                    <a:pt x="1651129" y="232044"/>
                  </a:lnTo>
                  <a:lnTo>
                    <a:pt x="1640235" y="223366"/>
                  </a:lnTo>
                  <a:close/>
                </a:path>
                <a:path w="1680845" h="442595">
                  <a:moveTo>
                    <a:pt x="1470194" y="228142"/>
                  </a:moveTo>
                  <a:lnTo>
                    <a:pt x="51574" y="228142"/>
                  </a:lnTo>
                  <a:lnTo>
                    <a:pt x="42138" y="237070"/>
                  </a:lnTo>
                  <a:lnTo>
                    <a:pt x="52061" y="235036"/>
                  </a:lnTo>
                  <a:lnTo>
                    <a:pt x="58512" y="234176"/>
                  </a:lnTo>
                  <a:lnTo>
                    <a:pt x="1436999" y="234176"/>
                  </a:lnTo>
                  <a:lnTo>
                    <a:pt x="1454125" y="230439"/>
                  </a:lnTo>
                  <a:lnTo>
                    <a:pt x="1470194" y="228142"/>
                  </a:lnTo>
                  <a:close/>
                </a:path>
                <a:path w="1680845" h="442595">
                  <a:moveTo>
                    <a:pt x="1629692" y="215488"/>
                  </a:moveTo>
                  <a:lnTo>
                    <a:pt x="32809" y="215488"/>
                  </a:lnTo>
                  <a:lnTo>
                    <a:pt x="39433" y="216039"/>
                  </a:lnTo>
                  <a:lnTo>
                    <a:pt x="30879" y="224741"/>
                  </a:lnTo>
                  <a:lnTo>
                    <a:pt x="25781" y="230933"/>
                  </a:lnTo>
                  <a:lnTo>
                    <a:pt x="23320" y="234634"/>
                  </a:lnTo>
                  <a:lnTo>
                    <a:pt x="22682" y="235864"/>
                  </a:lnTo>
                  <a:lnTo>
                    <a:pt x="33313" y="232379"/>
                  </a:lnTo>
                  <a:lnTo>
                    <a:pt x="39866" y="230412"/>
                  </a:lnTo>
                  <a:lnTo>
                    <a:pt x="45051" y="229242"/>
                  </a:lnTo>
                  <a:lnTo>
                    <a:pt x="51574" y="228142"/>
                  </a:lnTo>
                  <a:lnTo>
                    <a:pt x="1470194" y="228142"/>
                  </a:lnTo>
                  <a:lnTo>
                    <a:pt x="1503611" y="223366"/>
                  </a:lnTo>
                  <a:lnTo>
                    <a:pt x="1640235" y="223366"/>
                  </a:lnTo>
                  <a:lnTo>
                    <a:pt x="1639242" y="222575"/>
                  </a:lnTo>
                  <a:lnTo>
                    <a:pt x="1629692" y="215488"/>
                  </a:lnTo>
                  <a:close/>
                </a:path>
                <a:path w="1680845" h="442595">
                  <a:moveTo>
                    <a:pt x="956525" y="0"/>
                  </a:moveTo>
                  <a:lnTo>
                    <a:pt x="536520" y="10492"/>
                  </a:lnTo>
                  <a:lnTo>
                    <a:pt x="237775" y="89781"/>
                  </a:lnTo>
                  <a:lnTo>
                    <a:pt x="59274" y="179877"/>
                  </a:lnTo>
                  <a:lnTo>
                    <a:pt x="0" y="222796"/>
                  </a:lnTo>
                  <a:lnTo>
                    <a:pt x="16789" y="218232"/>
                  </a:lnTo>
                  <a:lnTo>
                    <a:pt x="26493" y="216007"/>
                  </a:lnTo>
                  <a:lnTo>
                    <a:pt x="32809" y="215488"/>
                  </a:lnTo>
                  <a:lnTo>
                    <a:pt x="1629692" y="215488"/>
                  </a:lnTo>
                  <a:lnTo>
                    <a:pt x="1626044" y="212890"/>
                  </a:lnTo>
                  <a:lnTo>
                    <a:pt x="1639492" y="212890"/>
                  </a:lnTo>
                  <a:lnTo>
                    <a:pt x="1639054" y="212487"/>
                  </a:lnTo>
                  <a:lnTo>
                    <a:pt x="1627360" y="205505"/>
                  </a:lnTo>
                  <a:lnTo>
                    <a:pt x="1617402" y="200837"/>
                  </a:lnTo>
                  <a:lnTo>
                    <a:pt x="1613192" y="199136"/>
                  </a:lnTo>
                  <a:lnTo>
                    <a:pt x="1627155" y="196072"/>
                  </a:lnTo>
                  <a:lnTo>
                    <a:pt x="1638842" y="195345"/>
                  </a:lnTo>
                  <a:lnTo>
                    <a:pt x="1667841" y="195345"/>
                  </a:lnTo>
                  <a:lnTo>
                    <a:pt x="1638893" y="180469"/>
                  </a:lnTo>
                  <a:lnTo>
                    <a:pt x="1595248" y="160003"/>
                  </a:lnTo>
                  <a:lnTo>
                    <a:pt x="1549980" y="140586"/>
                  </a:lnTo>
                  <a:lnTo>
                    <a:pt x="1503298" y="122248"/>
                  </a:lnTo>
                  <a:lnTo>
                    <a:pt x="1455413" y="105016"/>
                  </a:lnTo>
                  <a:lnTo>
                    <a:pt x="1406535" y="88921"/>
                  </a:lnTo>
                  <a:lnTo>
                    <a:pt x="1356872" y="73992"/>
                  </a:lnTo>
                  <a:lnTo>
                    <a:pt x="1306635" y="60257"/>
                  </a:lnTo>
                  <a:lnTo>
                    <a:pt x="1256034" y="47745"/>
                  </a:lnTo>
                  <a:lnTo>
                    <a:pt x="1205278" y="36486"/>
                  </a:lnTo>
                  <a:lnTo>
                    <a:pt x="1154578" y="26509"/>
                  </a:lnTo>
                  <a:lnTo>
                    <a:pt x="1104142" y="17843"/>
                  </a:lnTo>
                  <a:lnTo>
                    <a:pt x="1054182" y="10516"/>
                  </a:lnTo>
                  <a:lnTo>
                    <a:pt x="1004906" y="4559"/>
                  </a:lnTo>
                  <a:lnTo>
                    <a:pt x="956525" y="0"/>
                  </a:lnTo>
                  <a:close/>
                </a:path>
                <a:path w="1680845" h="442595">
                  <a:moveTo>
                    <a:pt x="1639492" y="212890"/>
                  </a:moveTo>
                  <a:lnTo>
                    <a:pt x="1626044" y="212890"/>
                  </a:lnTo>
                  <a:lnTo>
                    <a:pt x="1631556" y="214287"/>
                  </a:lnTo>
                  <a:lnTo>
                    <a:pt x="1648472" y="221132"/>
                  </a:lnTo>
                  <a:lnTo>
                    <a:pt x="1639492" y="212890"/>
                  </a:lnTo>
                  <a:close/>
                </a:path>
                <a:path w="1680845" h="442595">
                  <a:moveTo>
                    <a:pt x="1667841" y="195345"/>
                  </a:moveTo>
                  <a:lnTo>
                    <a:pt x="1638842" y="195345"/>
                  </a:lnTo>
                  <a:lnTo>
                    <a:pt x="1654582" y="197217"/>
                  </a:lnTo>
                  <a:lnTo>
                    <a:pt x="1680705" y="201955"/>
                  </a:lnTo>
                  <a:lnTo>
                    <a:pt x="1667841" y="195345"/>
                  </a:lnTo>
                  <a:close/>
                </a:path>
              </a:pathLst>
            </a:custGeom>
            <a:solidFill>
              <a:srgbClr val="63B14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6" name="object 422">
              <a:extLst>
                <a:ext uri="{FF2B5EF4-FFF2-40B4-BE49-F238E27FC236}">
                  <a16:creationId xmlns:a16="http://schemas.microsoft.com/office/drawing/2014/main" id="{B3203C40-556C-4F5C-84C1-9EAB5B15104D}"/>
                </a:ext>
              </a:extLst>
            </p:cNvPr>
            <p:cNvSpPr/>
            <p:nvPr/>
          </p:nvSpPr>
          <p:spPr>
            <a:xfrm>
              <a:off x="730648" y="9146027"/>
              <a:ext cx="1430020" cy="343535"/>
            </a:xfrm>
            <a:custGeom>
              <a:avLst/>
              <a:gdLst/>
              <a:ahLst/>
              <a:cxnLst/>
              <a:rect l="l" t="t" r="r" b="b"/>
              <a:pathLst>
                <a:path w="1430020" h="343534">
                  <a:moveTo>
                    <a:pt x="559707" y="203973"/>
                  </a:moveTo>
                  <a:lnTo>
                    <a:pt x="215322" y="203973"/>
                  </a:lnTo>
                  <a:lnTo>
                    <a:pt x="253951" y="205824"/>
                  </a:lnTo>
                  <a:lnTo>
                    <a:pt x="283672" y="210936"/>
                  </a:lnTo>
                  <a:lnTo>
                    <a:pt x="301736" y="219455"/>
                  </a:lnTo>
                  <a:lnTo>
                    <a:pt x="305396" y="231530"/>
                  </a:lnTo>
                  <a:lnTo>
                    <a:pt x="291902" y="247308"/>
                  </a:lnTo>
                  <a:lnTo>
                    <a:pt x="258506" y="266936"/>
                  </a:lnTo>
                  <a:lnTo>
                    <a:pt x="212072" y="291894"/>
                  </a:lnTo>
                  <a:lnTo>
                    <a:pt x="185838" y="311396"/>
                  </a:lnTo>
                  <a:lnTo>
                    <a:pt x="178740" y="325817"/>
                  </a:lnTo>
                  <a:lnTo>
                    <a:pt x="189667" y="335627"/>
                  </a:lnTo>
                  <a:lnTo>
                    <a:pt x="217541" y="341230"/>
                  </a:lnTo>
                  <a:lnTo>
                    <a:pt x="261285" y="343051"/>
                  </a:lnTo>
                  <a:lnTo>
                    <a:pt x="366923" y="339928"/>
                  </a:lnTo>
                  <a:lnTo>
                    <a:pt x="461556" y="338202"/>
                  </a:lnTo>
                  <a:lnTo>
                    <a:pt x="504243" y="336735"/>
                  </a:lnTo>
                  <a:lnTo>
                    <a:pt x="568348" y="329283"/>
                  </a:lnTo>
                  <a:lnTo>
                    <a:pt x="588075" y="311396"/>
                  </a:lnTo>
                  <a:lnTo>
                    <a:pt x="575291" y="296886"/>
                  </a:lnTo>
                  <a:lnTo>
                    <a:pt x="544205" y="277782"/>
                  </a:lnTo>
                  <a:lnTo>
                    <a:pt x="512769" y="259305"/>
                  </a:lnTo>
                  <a:lnTo>
                    <a:pt x="493013" y="243265"/>
                  </a:lnTo>
                  <a:lnTo>
                    <a:pt x="484848" y="229775"/>
                  </a:lnTo>
                  <a:lnTo>
                    <a:pt x="488181" y="218949"/>
                  </a:lnTo>
                  <a:lnTo>
                    <a:pt x="502923" y="210900"/>
                  </a:lnTo>
                  <a:lnTo>
                    <a:pt x="528983" y="205744"/>
                  </a:lnTo>
                  <a:lnTo>
                    <a:pt x="559707" y="203973"/>
                  </a:lnTo>
                  <a:close/>
                </a:path>
                <a:path w="1430020" h="343534">
                  <a:moveTo>
                    <a:pt x="1049393" y="203594"/>
                  </a:moveTo>
                  <a:lnTo>
                    <a:pt x="566271" y="203594"/>
                  </a:lnTo>
                  <a:lnTo>
                    <a:pt x="614695" y="204565"/>
                  </a:lnTo>
                  <a:lnTo>
                    <a:pt x="674164" y="208769"/>
                  </a:lnTo>
                  <a:lnTo>
                    <a:pt x="744589" y="216322"/>
                  </a:lnTo>
                  <a:lnTo>
                    <a:pt x="764078" y="218963"/>
                  </a:lnTo>
                  <a:lnTo>
                    <a:pt x="898779" y="237400"/>
                  </a:lnTo>
                  <a:lnTo>
                    <a:pt x="958682" y="244105"/>
                  </a:lnTo>
                  <a:lnTo>
                    <a:pt x="1005840" y="247404"/>
                  </a:lnTo>
                  <a:lnTo>
                    <a:pt x="1040504" y="247246"/>
                  </a:lnTo>
                  <a:lnTo>
                    <a:pt x="1062928" y="243583"/>
                  </a:lnTo>
                  <a:lnTo>
                    <a:pt x="1073362" y="236365"/>
                  </a:lnTo>
                  <a:lnTo>
                    <a:pt x="1072059" y="225544"/>
                  </a:lnTo>
                  <a:lnTo>
                    <a:pt x="1059271" y="211069"/>
                  </a:lnTo>
                  <a:lnTo>
                    <a:pt x="1049393" y="203594"/>
                  </a:lnTo>
                  <a:close/>
                </a:path>
                <a:path w="1430020" h="343534">
                  <a:moveTo>
                    <a:pt x="976616" y="0"/>
                  </a:moveTo>
                  <a:lnTo>
                    <a:pt x="550555" y="0"/>
                  </a:lnTo>
                  <a:lnTo>
                    <a:pt x="499933" y="4033"/>
                  </a:lnTo>
                  <a:lnTo>
                    <a:pt x="409980" y="16530"/>
                  </a:lnTo>
                  <a:lnTo>
                    <a:pt x="330152" y="30896"/>
                  </a:lnTo>
                  <a:lnTo>
                    <a:pt x="260044" y="46759"/>
                  </a:lnTo>
                  <a:lnTo>
                    <a:pt x="199254" y="63744"/>
                  </a:lnTo>
                  <a:lnTo>
                    <a:pt x="147379" y="81477"/>
                  </a:lnTo>
                  <a:lnTo>
                    <a:pt x="104015" y="99584"/>
                  </a:lnTo>
                  <a:lnTo>
                    <a:pt x="68760" y="117691"/>
                  </a:lnTo>
                  <a:lnTo>
                    <a:pt x="20962" y="152411"/>
                  </a:lnTo>
                  <a:lnTo>
                    <a:pt x="0" y="195143"/>
                  </a:lnTo>
                  <a:lnTo>
                    <a:pt x="4929" y="205398"/>
                  </a:lnTo>
                  <a:lnTo>
                    <a:pt x="15145" y="213036"/>
                  </a:lnTo>
                  <a:lnTo>
                    <a:pt x="30244" y="217682"/>
                  </a:lnTo>
                  <a:lnTo>
                    <a:pt x="49823" y="218963"/>
                  </a:lnTo>
                  <a:lnTo>
                    <a:pt x="73480" y="216504"/>
                  </a:lnTo>
                  <a:lnTo>
                    <a:pt x="122338" y="209460"/>
                  </a:lnTo>
                  <a:lnTo>
                    <a:pt x="170535" y="205234"/>
                  </a:lnTo>
                  <a:lnTo>
                    <a:pt x="215322" y="203973"/>
                  </a:lnTo>
                  <a:lnTo>
                    <a:pt x="559707" y="203973"/>
                  </a:lnTo>
                  <a:lnTo>
                    <a:pt x="566271" y="203594"/>
                  </a:lnTo>
                  <a:lnTo>
                    <a:pt x="1049393" y="203594"/>
                  </a:lnTo>
                  <a:lnTo>
                    <a:pt x="1035249" y="192892"/>
                  </a:lnTo>
                  <a:lnTo>
                    <a:pt x="1000247" y="170963"/>
                  </a:lnTo>
                  <a:lnTo>
                    <a:pt x="954515" y="145233"/>
                  </a:lnTo>
                  <a:lnTo>
                    <a:pt x="898307" y="115653"/>
                  </a:lnTo>
                  <a:lnTo>
                    <a:pt x="869140" y="99250"/>
                  </a:lnTo>
                  <a:lnTo>
                    <a:pt x="851165" y="85918"/>
                  </a:lnTo>
                  <a:lnTo>
                    <a:pt x="843474" y="75445"/>
                  </a:lnTo>
                  <a:lnTo>
                    <a:pt x="845161" y="67619"/>
                  </a:lnTo>
                  <a:lnTo>
                    <a:pt x="855317" y="62227"/>
                  </a:lnTo>
                  <a:lnTo>
                    <a:pt x="873037" y="59058"/>
                  </a:lnTo>
                  <a:lnTo>
                    <a:pt x="897411" y="57898"/>
                  </a:lnTo>
                  <a:lnTo>
                    <a:pt x="1197746" y="57898"/>
                  </a:lnTo>
                  <a:lnTo>
                    <a:pt x="1132046" y="36417"/>
                  </a:lnTo>
                  <a:lnTo>
                    <a:pt x="976616" y="0"/>
                  </a:lnTo>
                  <a:close/>
                </a:path>
                <a:path w="1430020" h="343534">
                  <a:moveTo>
                    <a:pt x="1197746" y="57898"/>
                  </a:moveTo>
                  <a:lnTo>
                    <a:pt x="897411" y="57898"/>
                  </a:lnTo>
                  <a:lnTo>
                    <a:pt x="927535" y="58534"/>
                  </a:lnTo>
                  <a:lnTo>
                    <a:pt x="962499" y="60755"/>
                  </a:lnTo>
                  <a:lnTo>
                    <a:pt x="1001398" y="64349"/>
                  </a:lnTo>
                  <a:lnTo>
                    <a:pt x="1043324" y="69101"/>
                  </a:lnTo>
                  <a:lnTo>
                    <a:pt x="1087369" y="74801"/>
                  </a:lnTo>
                  <a:lnTo>
                    <a:pt x="1132628" y="81236"/>
                  </a:lnTo>
                  <a:lnTo>
                    <a:pt x="1178191" y="88192"/>
                  </a:lnTo>
                  <a:lnTo>
                    <a:pt x="1266606" y="102822"/>
                  </a:lnTo>
                  <a:lnTo>
                    <a:pt x="1345356" y="116991"/>
                  </a:lnTo>
                  <a:lnTo>
                    <a:pt x="1407184" y="128999"/>
                  </a:lnTo>
                  <a:lnTo>
                    <a:pt x="1429482" y="133661"/>
                  </a:lnTo>
                  <a:lnTo>
                    <a:pt x="1197746" y="57898"/>
                  </a:lnTo>
                  <a:close/>
                </a:path>
              </a:pathLst>
            </a:custGeom>
            <a:solidFill>
              <a:srgbClr val="63B146">
                <a:alpha val="69999"/>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7" name="object 423">
              <a:extLst>
                <a:ext uri="{FF2B5EF4-FFF2-40B4-BE49-F238E27FC236}">
                  <a16:creationId xmlns:a16="http://schemas.microsoft.com/office/drawing/2014/main" id="{2056FCEF-9F8E-4D36-A6FE-9AEFA59C6C33}"/>
                </a:ext>
              </a:extLst>
            </p:cNvPr>
            <p:cNvSpPr/>
            <p:nvPr/>
          </p:nvSpPr>
          <p:spPr>
            <a:xfrm>
              <a:off x="1536061" y="9172572"/>
              <a:ext cx="86360" cy="44450"/>
            </a:xfrm>
            <a:custGeom>
              <a:avLst/>
              <a:gdLst/>
              <a:ahLst/>
              <a:cxnLst/>
              <a:rect l="l" t="t" r="r" b="b"/>
              <a:pathLst>
                <a:path w="86359" h="44450">
                  <a:moveTo>
                    <a:pt x="12230" y="18389"/>
                  </a:moveTo>
                  <a:lnTo>
                    <a:pt x="0" y="20713"/>
                  </a:lnTo>
                  <a:lnTo>
                    <a:pt x="3553" y="21964"/>
                  </a:lnTo>
                  <a:lnTo>
                    <a:pt x="12130" y="25707"/>
                  </a:lnTo>
                  <a:lnTo>
                    <a:pt x="22604" y="31932"/>
                  </a:lnTo>
                  <a:lnTo>
                    <a:pt x="31851" y="40627"/>
                  </a:lnTo>
                  <a:lnTo>
                    <a:pt x="73253" y="43942"/>
                  </a:lnTo>
                  <a:lnTo>
                    <a:pt x="77491" y="30060"/>
                  </a:lnTo>
                  <a:lnTo>
                    <a:pt x="70154" y="30060"/>
                  </a:lnTo>
                  <a:lnTo>
                    <a:pt x="70589" y="26454"/>
                  </a:lnTo>
                  <a:lnTo>
                    <a:pt x="60960" y="26454"/>
                  </a:lnTo>
                  <a:lnTo>
                    <a:pt x="60552" y="23824"/>
                  </a:lnTo>
                  <a:lnTo>
                    <a:pt x="60350" y="23279"/>
                  </a:lnTo>
                  <a:lnTo>
                    <a:pt x="22948" y="23279"/>
                  </a:lnTo>
                  <a:lnTo>
                    <a:pt x="12230" y="18389"/>
                  </a:lnTo>
                  <a:close/>
                </a:path>
                <a:path w="86359" h="44450">
                  <a:moveTo>
                    <a:pt x="76441" y="22352"/>
                  </a:moveTo>
                  <a:lnTo>
                    <a:pt x="70154" y="30060"/>
                  </a:lnTo>
                  <a:lnTo>
                    <a:pt x="77491" y="30060"/>
                  </a:lnTo>
                  <a:lnTo>
                    <a:pt x="77914" y="28676"/>
                  </a:lnTo>
                  <a:lnTo>
                    <a:pt x="86321" y="24536"/>
                  </a:lnTo>
                  <a:lnTo>
                    <a:pt x="76441" y="22352"/>
                  </a:lnTo>
                  <a:close/>
                </a:path>
                <a:path w="86359" h="44450">
                  <a:moveTo>
                    <a:pt x="65151" y="8864"/>
                  </a:moveTo>
                  <a:lnTo>
                    <a:pt x="65887" y="20853"/>
                  </a:lnTo>
                  <a:lnTo>
                    <a:pt x="60960" y="26454"/>
                  </a:lnTo>
                  <a:lnTo>
                    <a:pt x="70589" y="26454"/>
                  </a:lnTo>
                  <a:lnTo>
                    <a:pt x="71907" y="15519"/>
                  </a:lnTo>
                  <a:lnTo>
                    <a:pt x="65151" y="8864"/>
                  </a:lnTo>
                  <a:close/>
                </a:path>
                <a:path w="86359" h="44450">
                  <a:moveTo>
                    <a:pt x="22108" y="10979"/>
                  </a:moveTo>
                  <a:lnTo>
                    <a:pt x="8712" y="11226"/>
                  </a:lnTo>
                  <a:lnTo>
                    <a:pt x="18402" y="15786"/>
                  </a:lnTo>
                  <a:lnTo>
                    <a:pt x="22948" y="23279"/>
                  </a:lnTo>
                  <a:lnTo>
                    <a:pt x="60350" y="23279"/>
                  </a:lnTo>
                  <a:lnTo>
                    <a:pt x="59265" y="20345"/>
                  </a:lnTo>
                  <a:lnTo>
                    <a:pt x="41503" y="20345"/>
                  </a:lnTo>
                  <a:lnTo>
                    <a:pt x="39137" y="18363"/>
                  </a:lnTo>
                  <a:lnTo>
                    <a:pt x="32461" y="14300"/>
                  </a:lnTo>
                  <a:lnTo>
                    <a:pt x="22108" y="10979"/>
                  </a:lnTo>
                  <a:close/>
                </a:path>
                <a:path w="86359" h="44450">
                  <a:moveTo>
                    <a:pt x="39878" y="0"/>
                  </a:moveTo>
                  <a:lnTo>
                    <a:pt x="45351" y="10083"/>
                  </a:lnTo>
                  <a:lnTo>
                    <a:pt x="41503" y="20345"/>
                  </a:lnTo>
                  <a:lnTo>
                    <a:pt x="59265" y="20345"/>
                  </a:lnTo>
                  <a:lnTo>
                    <a:pt x="58115" y="17237"/>
                  </a:lnTo>
                  <a:lnTo>
                    <a:pt x="51830" y="8644"/>
                  </a:lnTo>
                  <a:lnTo>
                    <a:pt x="39878" y="0"/>
                  </a:lnTo>
                  <a:close/>
                </a:path>
              </a:pathLst>
            </a:custGeom>
            <a:solidFill>
              <a:srgbClr val="27793B"/>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8" name="object 424">
              <a:extLst>
                <a:ext uri="{FF2B5EF4-FFF2-40B4-BE49-F238E27FC236}">
                  <a16:creationId xmlns:a16="http://schemas.microsoft.com/office/drawing/2014/main" id="{097DD904-78BF-48C2-A675-7540C8D24D0B}"/>
                </a:ext>
              </a:extLst>
            </p:cNvPr>
            <p:cNvSpPr/>
            <p:nvPr/>
          </p:nvSpPr>
          <p:spPr>
            <a:xfrm>
              <a:off x="1540012" y="9174148"/>
              <a:ext cx="78740" cy="35560"/>
            </a:xfrm>
            <a:custGeom>
              <a:avLst/>
              <a:gdLst/>
              <a:ahLst/>
              <a:cxnLst/>
              <a:rect l="l" t="t" r="r" b="b"/>
              <a:pathLst>
                <a:path w="78740" h="35559">
                  <a:moveTo>
                    <a:pt x="0" y="19812"/>
                  </a:moveTo>
                  <a:lnTo>
                    <a:pt x="7804" y="21968"/>
                  </a:lnTo>
                  <a:lnTo>
                    <a:pt x="13234" y="24283"/>
                  </a:lnTo>
                  <a:lnTo>
                    <a:pt x="18675" y="28082"/>
                  </a:lnTo>
                  <a:lnTo>
                    <a:pt x="26758" y="34861"/>
                  </a:lnTo>
                  <a:lnTo>
                    <a:pt x="64427" y="35318"/>
                  </a:lnTo>
                  <a:lnTo>
                    <a:pt x="65373" y="33223"/>
                  </a:lnTo>
                  <a:lnTo>
                    <a:pt x="63347" y="33223"/>
                  </a:lnTo>
                  <a:lnTo>
                    <a:pt x="63942" y="32029"/>
                  </a:lnTo>
                  <a:lnTo>
                    <a:pt x="54140" y="32029"/>
                  </a:lnTo>
                  <a:lnTo>
                    <a:pt x="54255" y="30378"/>
                  </a:lnTo>
                  <a:lnTo>
                    <a:pt x="28892" y="30378"/>
                  </a:lnTo>
                  <a:lnTo>
                    <a:pt x="21540" y="24255"/>
                  </a:lnTo>
                  <a:lnTo>
                    <a:pt x="16146" y="21151"/>
                  </a:lnTo>
                  <a:lnTo>
                    <a:pt x="9852" y="19991"/>
                  </a:lnTo>
                  <a:lnTo>
                    <a:pt x="0" y="19812"/>
                  </a:lnTo>
                  <a:close/>
                </a:path>
                <a:path w="78740" h="35559">
                  <a:moveTo>
                    <a:pt x="68272" y="24173"/>
                  </a:moveTo>
                  <a:lnTo>
                    <a:pt x="67856" y="24180"/>
                  </a:lnTo>
                  <a:lnTo>
                    <a:pt x="63347" y="33223"/>
                  </a:lnTo>
                  <a:lnTo>
                    <a:pt x="67202" y="27926"/>
                  </a:lnTo>
                  <a:lnTo>
                    <a:pt x="68272" y="24173"/>
                  </a:lnTo>
                  <a:close/>
                </a:path>
                <a:path w="78740" h="35559">
                  <a:moveTo>
                    <a:pt x="78651" y="24003"/>
                  </a:moveTo>
                  <a:lnTo>
                    <a:pt x="68272" y="24173"/>
                  </a:lnTo>
                  <a:lnTo>
                    <a:pt x="67202" y="27926"/>
                  </a:lnTo>
                  <a:lnTo>
                    <a:pt x="63347" y="33223"/>
                  </a:lnTo>
                  <a:lnTo>
                    <a:pt x="65373" y="33223"/>
                  </a:lnTo>
                  <a:lnTo>
                    <a:pt x="67513" y="28486"/>
                  </a:lnTo>
                  <a:lnTo>
                    <a:pt x="78651" y="24003"/>
                  </a:lnTo>
                  <a:close/>
                </a:path>
                <a:path w="78740" h="35559">
                  <a:moveTo>
                    <a:pt x="62280" y="10617"/>
                  </a:moveTo>
                  <a:lnTo>
                    <a:pt x="64338" y="20180"/>
                  </a:lnTo>
                  <a:lnTo>
                    <a:pt x="54140" y="32029"/>
                  </a:lnTo>
                  <a:lnTo>
                    <a:pt x="63942" y="32029"/>
                  </a:lnTo>
                  <a:lnTo>
                    <a:pt x="67856" y="24180"/>
                  </a:lnTo>
                  <a:lnTo>
                    <a:pt x="68272" y="24173"/>
                  </a:lnTo>
                  <a:lnTo>
                    <a:pt x="68376" y="23806"/>
                  </a:lnTo>
                  <a:lnTo>
                    <a:pt x="66769" y="18742"/>
                  </a:lnTo>
                  <a:lnTo>
                    <a:pt x="62280" y="10617"/>
                  </a:lnTo>
                  <a:close/>
                </a:path>
                <a:path w="78740" h="35559">
                  <a:moveTo>
                    <a:pt x="7467" y="10248"/>
                  </a:moveTo>
                  <a:lnTo>
                    <a:pt x="15996" y="14063"/>
                  </a:lnTo>
                  <a:lnTo>
                    <a:pt x="21070" y="17432"/>
                  </a:lnTo>
                  <a:lnTo>
                    <a:pt x="24700" y="22241"/>
                  </a:lnTo>
                  <a:lnTo>
                    <a:pt x="28892" y="30378"/>
                  </a:lnTo>
                  <a:lnTo>
                    <a:pt x="54255" y="30378"/>
                  </a:lnTo>
                  <a:lnTo>
                    <a:pt x="54323" y="29400"/>
                  </a:lnTo>
                  <a:lnTo>
                    <a:pt x="37820" y="29400"/>
                  </a:lnTo>
                  <a:lnTo>
                    <a:pt x="32624" y="21578"/>
                  </a:lnTo>
                  <a:lnTo>
                    <a:pt x="27730" y="16976"/>
                  </a:lnTo>
                  <a:lnTo>
                    <a:pt x="20293" y="13798"/>
                  </a:lnTo>
                  <a:lnTo>
                    <a:pt x="7467" y="10248"/>
                  </a:lnTo>
                  <a:close/>
                </a:path>
                <a:path w="78740" h="35559">
                  <a:moveTo>
                    <a:pt x="37401" y="0"/>
                  </a:moveTo>
                  <a:lnTo>
                    <a:pt x="41837" y="6967"/>
                  </a:lnTo>
                  <a:lnTo>
                    <a:pt x="43359" y="12352"/>
                  </a:lnTo>
                  <a:lnTo>
                    <a:pt x="42007" y="18911"/>
                  </a:lnTo>
                  <a:lnTo>
                    <a:pt x="37820" y="29400"/>
                  </a:lnTo>
                  <a:lnTo>
                    <a:pt x="54323" y="29400"/>
                  </a:lnTo>
                  <a:lnTo>
                    <a:pt x="54713" y="23806"/>
                  </a:lnTo>
                  <a:lnTo>
                    <a:pt x="54634" y="21578"/>
                  </a:lnTo>
                  <a:lnTo>
                    <a:pt x="53295" y="15795"/>
                  </a:lnTo>
                  <a:lnTo>
                    <a:pt x="48014" y="9344"/>
                  </a:lnTo>
                  <a:lnTo>
                    <a:pt x="37401" y="0"/>
                  </a:lnTo>
                  <a:close/>
                </a:path>
              </a:pathLst>
            </a:custGeom>
            <a:solidFill>
              <a:srgbClr val="164721"/>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9" name="object 425">
              <a:extLst>
                <a:ext uri="{FF2B5EF4-FFF2-40B4-BE49-F238E27FC236}">
                  <a16:creationId xmlns:a16="http://schemas.microsoft.com/office/drawing/2014/main" id="{C406B517-AE5C-4DF7-B8C1-A6973C9FB562}"/>
                </a:ext>
              </a:extLst>
            </p:cNvPr>
            <p:cNvSpPr/>
            <p:nvPr/>
          </p:nvSpPr>
          <p:spPr>
            <a:xfrm>
              <a:off x="1978620" y="9252704"/>
              <a:ext cx="84455" cy="43180"/>
            </a:xfrm>
            <a:custGeom>
              <a:avLst/>
              <a:gdLst/>
              <a:ahLst/>
              <a:cxnLst/>
              <a:rect l="l" t="t" r="r" b="b"/>
              <a:pathLst>
                <a:path w="84455" h="43179">
                  <a:moveTo>
                    <a:pt x="12014" y="18021"/>
                  </a:moveTo>
                  <a:lnTo>
                    <a:pt x="0" y="20269"/>
                  </a:lnTo>
                  <a:lnTo>
                    <a:pt x="3480" y="21477"/>
                  </a:lnTo>
                  <a:lnTo>
                    <a:pt x="11880" y="25106"/>
                  </a:lnTo>
                  <a:lnTo>
                    <a:pt x="22138" y="31161"/>
                  </a:lnTo>
                  <a:lnTo>
                    <a:pt x="31191" y="39649"/>
                  </a:lnTo>
                  <a:lnTo>
                    <a:pt x="71615" y="42925"/>
                  </a:lnTo>
                  <a:lnTo>
                    <a:pt x="75797" y="29286"/>
                  </a:lnTo>
                  <a:lnTo>
                    <a:pt x="68567" y="29286"/>
                  </a:lnTo>
                  <a:lnTo>
                    <a:pt x="68985" y="25869"/>
                  </a:lnTo>
                  <a:lnTo>
                    <a:pt x="59588" y="25869"/>
                  </a:lnTo>
                  <a:lnTo>
                    <a:pt x="59190" y="23306"/>
                  </a:lnTo>
                  <a:lnTo>
                    <a:pt x="58978" y="22732"/>
                  </a:lnTo>
                  <a:lnTo>
                    <a:pt x="22504" y="22732"/>
                  </a:lnTo>
                  <a:lnTo>
                    <a:pt x="12014" y="18021"/>
                  </a:lnTo>
                  <a:close/>
                </a:path>
                <a:path w="84455" h="43179">
                  <a:moveTo>
                    <a:pt x="74764" y="21856"/>
                  </a:moveTo>
                  <a:lnTo>
                    <a:pt x="68567" y="29286"/>
                  </a:lnTo>
                  <a:lnTo>
                    <a:pt x="75797" y="29286"/>
                  </a:lnTo>
                  <a:lnTo>
                    <a:pt x="76187" y="28016"/>
                  </a:lnTo>
                  <a:lnTo>
                    <a:pt x="84391" y="24002"/>
                  </a:lnTo>
                  <a:lnTo>
                    <a:pt x="74764" y="21856"/>
                  </a:lnTo>
                  <a:close/>
                </a:path>
                <a:path w="84455" h="43179">
                  <a:moveTo>
                    <a:pt x="63665" y="8610"/>
                  </a:moveTo>
                  <a:lnTo>
                    <a:pt x="64401" y="20358"/>
                  </a:lnTo>
                  <a:lnTo>
                    <a:pt x="59588" y="25869"/>
                  </a:lnTo>
                  <a:lnTo>
                    <a:pt x="68985" y="25869"/>
                  </a:lnTo>
                  <a:lnTo>
                    <a:pt x="70294" y="15189"/>
                  </a:lnTo>
                  <a:lnTo>
                    <a:pt x="63665" y="8610"/>
                  </a:lnTo>
                  <a:close/>
                </a:path>
                <a:path w="84455" h="43179">
                  <a:moveTo>
                    <a:pt x="21676" y="10761"/>
                  </a:moveTo>
                  <a:lnTo>
                    <a:pt x="8610" y="11010"/>
                  </a:lnTo>
                  <a:lnTo>
                    <a:pt x="18021" y="15455"/>
                  </a:lnTo>
                  <a:lnTo>
                    <a:pt x="22504" y="22732"/>
                  </a:lnTo>
                  <a:lnTo>
                    <a:pt x="58978" y="22732"/>
                  </a:lnTo>
                  <a:lnTo>
                    <a:pt x="57921" y="19875"/>
                  </a:lnTo>
                  <a:lnTo>
                    <a:pt x="40589" y="19875"/>
                  </a:lnTo>
                  <a:lnTo>
                    <a:pt x="38282" y="17945"/>
                  </a:lnTo>
                  <a:lnTo>
                    <a:pt x="31772" y="13990"/>
                  </a:lnTo>
                  <a:lnTo>
                    <a:pt x="21676" y="10761"/>
                  </a:lnTo>
                  <a:close/>
                </a:path>
                <a:path w="84455" h="43179">
                  <a:moveTo>
                    <a:pt x="39027" y="0"/>
                  </a:moveTo>
                  <a:lnTo>
                    <a:pt x="44399" y="9918"/>
                  </a:lnTo>
                  <a:lnTo>
                    <a:pt x="40589" y="19875"/>
                  </a:lnTo>
                  <a:lnTo>
                    <a:pt x="57921" y="19875"/>
                  </a:lnTo>
                  <a:lnTo>
                    <a:pt x="56813" y="16878"/>
                  </a:lnTo>
                  <a:lnTo>
                    <a:pt x="50683" y="8478"/>
                  </a:lnTo>
                  <a:lnTo>
                    <a:pt x="39027" y="0"/>
                  </a:lnTo>
                  <a:close/>
                </a:path>
              </a:pathLst>
            </a:custGeom>
            <a:solidFill>
              <a:srgbClr val="27793B"/>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0" name="object 426">
              <a:extLst>
                <a:ext uri="{FF2B5EF4-FFF2-40B4-BE49-F238E27FC236}">
                  <a16:creationId xmlns:a16="http://schemas.microsoft.com/office/drawing/2014/main" id="{756EF1E9-2087-42AC-9040-08C5C019953C}"/>
                </a:ext>
              </a:extLst>
            </p:cNvPr>
            <p:cNvSpPr/>
            <p:nvPr/>
          </p:nvSpPr>
          <p:spPr>
            <a:xfrm>
              <a:off x="1982608" y="9254309"/>
              <a:ext cx="76835" cy="34925"/>
            </a:xfrm>
            <a:custGeom>
              <a:avLst/>
              <a:gdLst/>
              <a:ahLst/>
              <a:cxnLst/>
              <a:rect l="l" t="t" r="r" b="b"/>
              <a:pathLst>
                <a:path w="76835" h="34925">
                  <a:moveTo>
                    <a:pt x="0" y="19278"/>
                  </a:moveTo>
                  <a:lnTo>
                    <a:pt x="7616" y="21387"/>
                  </a:lnTo>
                  <a:lnTo>
                    <a:pt x="12918" y="23657"/>
                  </a:lnTo>
                  <a:lnTo>
                    <a:pt x="18223" y="27377"/>
                  </a:lnTo>
                  <a:lnTo>
                    <a:pt x="26111" y="34023"/>
                  </a:lnTo>
                  <a:lnTo>
                    <a:pt x="62814" y="34353"/>
                  </a:lnTo>
                  <a:lnTo>
                    <a:pt x="63747" y="32372"/>
                  </a:lnTo>
                  <a:lnTo>
                    <a:pt x="61798" y="32372"/>
                  </a:lnTo>
                  <a:lnTo>
                    <a:pt x="62379" y="31203"/>
                  </a:lnTo>
                  <a:lnTo>
                    <a:pt x="52806" y="31203"/>
                  </a:lnTo>
                  <a:lnTo>
                    <a:pt x="52921" y="29540"/>
                  </a:lnTo>
                  <a:lnTo>
                    <a:pt x="28168" y="29540"/>
                  </a:lnTo>
                  <a:lnTo>
                    <a:pt x="20987" y="23626"/>
                  </a:lnTo>
                  <a:lnTo>
                    <a:pt x="15732" y="20627"/>
                  </a:lnTo>
                  <a:lnTo>
                    <a:pt x="9598" y="19488"/>
                  </a:lnTo>
                  <a:lnTo>
                    <a:pt x="0" y="19278"/>
                  </a:lnTo>
                  <a:close/>
                </a:path>
                <a:path w="76835" h="34925">
                  <a:moveTo>
                    <a:pt x="66630" y="23576"/>
                  </a:moveTo>
                  <a:lnTo>
                    <a:pt x="66167" y="23583"/>
                  </a:lnTo>
                  <a:lnTo>
                    <a:pt x="61798" y="32372"/>
                  </a:lnTo>
                  <a:lnTo>
                    <a:pt x="65581" y="27234"/>
                  </a:lnTo>
                  <a:lnTo>
                    <a:pt x="66630" y="23576"/>
                  </a:lnTo>
                  <a:close/>
                </a:path>
                <a:path w="76835" h="34925">
                  <a:moveTo>
                    <a:pt x="76733" y="23406"/>
                  </a:moveTo>
                  <a:lnTo>
                    <a:pt x="66630" y="23576"/>
                  </a:lnTo>
                  <a:lnTo>
                    <a:pt x="65581" y="27234"/>
                  </a:lnTo>
                  <a:lnTo>
                    <a:pt x="61798" y="32372"/>
                  </a:lnTo>
                  <a:lnTo>
                    <a:pt x="63747" y="32372"/>
                  </a:lnTo>
                  <a:lnTo>
                    <a:pt x="65913" y="27774"/>
                  </a:lnTo>
                  <a:lnTo>
                    <a:pt x="76733" y="23406"/>
                  </a:lnTo>
                  <a:close/>
                </a:path>
                <a:path w="76835" h="34925">
                  <a:moveTo>
                    <a:pt x="60718" y="10350"/>
                  </a:moveTo>
                  <a:lnTo>
                    <a:pt x="62788" y="19723"/>
                  </a:lnTo>
                  <a:lnTo>
                    <a:pt x="52806" y="31203"/>
                  </a:lnTo>
                  <a:lnTo>
                    <a:pt x="62379" y="31203"/>
                  </a:lnTo>
                  <a:lnTo>
                    <a:pt x="66167" y="23583"/>
                  </a:lnTo>
                  <a:lnTo>
                    <a:pt x="66630" y="23576"/>
                  </a:lnTo>
                  <a:lnTo>
                    <a:pt x="66730" y="23228"/>
                  </a:lnTo>
                  <a:lnTo>
                    <a:pt x="65143" y="18288"/>
                  </a:lnTo>
                  <a:lnTo>
                    <a:pt x="60718" y="10350"/>
                  </a:lnTo>
                  <a:close/>
                </a:path>
                <a:path w="76835" h="34925">
                  <a:moveTo>
                    <a:pt x="7213" y="9982"/>
                  </a:moveTo>
                  <a:lnTo>
                    <a:pt x="15549" y="13702"/>
                  </a:lnTo>
                  <a:lnTo>
                    <a:pt x="20510" y="16979"/>
                  </a:lnTo>
                  <a:lnTo>
                    <a:pt x="24062" y="21647"/>
                  </a:lnTo>
                  <a:lnTo>
                    <a:pt x="28168" y="29540"/>
                  </a:lnTo>
                  <a:lnTo>
                    <a:pt x="52921" y="29540"/>
                  </a:lnTo>
                  <a:lnTo>
                    <a:pt x="52983" y="28651"/>
                  </a:lnTo>
                  <a:lnTo>
                    <a:pt x="36880" y="28651"/>
                  </a:lnTo>
                  <a:lnTo>
                    <a:pt x="31809" y="21030"/>
                  </a:lnTo>
                  <a:lnTo>
                    <a:pt x="27028" y="16544"/>
                  </a:lnTo>
                  <a:lnTo>
                    <a:pt x="19757" y="13445"/>
                  </a:lnTo>
                  <a:lnTo>
                    <a:pt x="7213" y="9982"/>
                  </a:lnTo>
                  <a:close/>
                </a:path>
                <a:path w="76835" h="34925">
                  <a:moveTo>
                    <a:pt x="36512" y="0"/>
                  </a:moveTo>
                  <a:lnTo>
                    <a:pt x="40825" y="6791"/>
                  </a:lnTo>
                  <a:lnTo>
                    <a:pt x="42302" y="12039"/>
                  </a:lnTo>
                  <a:lnTo>
                    <a:pt x="40975" y="18430"/>
                  </a:lnTo>
                  <a:lnTo>
                    <a:pt x="36880" y="28651"/>
                  </a:lnTo>
                  <a:lnTo>
                    <a:pt x="52983" y="28651"/>
                  </a:lnTo>
                  <a:lnTo>
                    <a:pt x="53358" y="23228"/>
                  </a:lnTo>
                  <a:lnTo>
                    <a:pt x="53287" y="21030"/>
                  </a:lnTo>
                  <a:lnTo>
                    <a:pt x="51979" y="15378"/>
                  </a:lnTo>
                  <a:lnTo>
                    <a:pt x="46839" y="9095"/>
                  </a:lnTo>
                  <a:lnTo>
                    <a:pt x="36512" y="0"/>
                  </a:lnTo>
                  <a:close/>
                </a:path>
              </a:pathLst>
            </a:custGeom>
            <a:solidFill>
              <a:srgbClr val="164721"/>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1" name="object 427">
              <a:extLst>
                <a:ext uri="{FF2B5EF4-FFF2-40B4-BE49-F238E27FC236}">
                  <a16:creationId xmlns:a16="http://schemas.microsoft.com/office/drawing/2014/main" id="{2A930656-8ABA-4022-B7EF-FD8921F96375}"/>
                </a:ext>
              </a:extLst>
            </p:cNvPr>
            <p:cNvSpPr/>
            <p:nvPr/>
          </p:nvSpPr>
          <p:spPr>
            <a:xfrm>
              <a:off x="1226289" y="9224919"/>
              <a:ext cx="109220" cy="55880"/>
            </a:xfrm>
            <a:custGeom>
              <a:avLst/>
              <a:gdLst/>
              <a:ahLst/>
              <a:cxnLst/>
              <a:rect l="l" t="t" r="r" b="b"/>
              <a:pathLst>
                <a:path w="109219" h="55879">
                  <a:moveTo>
                    <a:pt x="12433" y="28244"/>
                  </a:moveTo>
                  <a:lnTo>
                    <a:pt x="0" y="31064"/>
                  </a:lnTo>
                  <a:lnTo>
                    <a:pt x="7031" y="37066"/>
                  </a:lnTo>
                  <a:lnTo>
                    <a:pt x="12198" y="45232"/>
                  </a:lnTo>
                  <a:lnTo>
                    <a:pt x="15384" y="52429"/>
                  </a:lnTo>
                  <a:lnTo>
                    <a:pt x="16471" y="55524"/>
                  </a:lnTo>
                  <a:lnTo>
                    <a:pt x="68732" y="51308"/>
                  </a:lnTo>
                  <a:lnTo>
                    <a:pt x="80463" y="40328"/>
                  </a:lnTo>
                  <a:lnTo>
                    <a:pt x="84477" y="37947"/>
                  </a:lnTo>
                  <a:lnTo>
                    <a:pt x="20383" y="37947"/>
                  </a:lnTo>
                  <a:lnTo>
                    <a:pt x="12433" y="28244"/>
                  </a:lnTo>
                  <a:close/>
                </a:path>
                <a:path w="109219" h="55879">
                  <a:moveTo>
                    <a:pt x="26720" y="11176"/>
                  </a:moveTo>
                  <a:lnTo>
                    <a:pt x="22135" y="18948"/>
                  </a:lnTo>
                  <a:lnTo>
                    <a:pt x="20358" y="27740"/>
                  </a:lnTo>
                  <a:lnTo>
                    <a:pt x="20175" y="34961"/>
                  </a:lnTo>
                  <a:lnTo>
                    <a:pt x="20383" y="37947"/>
                  </a:lnTo>
                  <a:lnTo>
                    <a:pt x="84477" y="37947"/>
                  </a:lnTo>
                  <a:lnTo>
                    <a:pt x="92099" y="33426"/>
                  </a:lnTo>
                  <a:lnTo>
                    <a:pt x="32016" y="33426"/>
                  </a:lnTo>
                  <a:lnTo>
                    <a:pt x="25831" y="26339"/>
                  </a:lnTo>
                  <a:lnTo>
                    <a:pt x="26720" y="11176"/>
                  </a:lnTo>
                  <a:close/>
                </a:path>
                <a:path w="109219" h="55879">
                  <a:moveTo>
                    <a:pt x="58610" y="0"/>
                  </a:moveTo>
                  <a:lnTo>
                    <a:pt x="43530" y="10939"/>
                  </a:lnTo>
                  <a:lnTo>
                    <a:pt x="35602" y="21794"/>
                  </a:lnTo>
                  <a:lnTo>
                    <a:pt x="32530" y="30109"/>
                  </a:lnTo>
                  <a:lnTo>
                    <a:pt x="32016" y="33426"/>
                  </a:lnTo>
                  <a:lnTo>
                    <a:pt x="92099" y="33426"/>
                  </a:lnTo>
                  <a:lnTo>
                    <a:pt x="93716" y="32467"/>
                  </a:lnTo>
                  <a:lnTo>
                    <a:pt x="100778" y="29387"/>
                  </a:lnTo>
                  <a:lnTo>
                    <a:pt x="80035" y="29387"/>
                  </a:lnTo>
                  <a:lnTo>
                    <a:pt x="82262" y="25730"/>
                  </a:lnTo>
                  <a:lnTo>
                    <a:pt x="56578" y="25730"/>
                  </a:lnTo>
                  <a:lnTo>
                    <a:pt x="54843" y="16271"/>
                  </a:lnTo>
                  <a:lnTo>
                    <a:pt x="55770" y="8031"/>
                  </a:lnTo>
                  <a:lnTo>
                    <a:pt x="57608" y="2207"/>
                  </a:lnTo>
                  <a:lnTo>
                    <a:pt x="58610" y="0"/>
                  </a:lnTo>
                  <a:close/>
                </a:path>
                <a:path w="109219" h="55879">
                  <a:moveTo>
                    <a:pt x="97989" y="25481"/>
                  </a:moveTo>
                  <a:lnTo>
                    <a:pt x="88742" y="26722"/>
                  </a:lnTo>
                  <a:lnTo>
                    <a:pt x="82394" y="28489"/>
                  </a:lnTo>
                  <a:lnTo>
                    <a:pt x="80035" y="29387"/>
                  </a:lnTo>
                  <a:lnTo>
                    <a:pt x="100778" y="29387"/>
                  </a:lnTo>
                  <a:lnTo>
                    <a:pt x="104554" y="27740"/>
                  </a:lnTo>
                  <a:lnTo>
                    <a:pt x="109042" y="26162"/>
                  </a:lnTo>
                  <a:lnTo>
                    <a:pt x="97989" y="25481"/>
                  </a:lnTo>
                  <a:close/>
                </a:path>
                <a:path w="109219" h="55879">
                  <a:moveTo>
                    <a:pt x="81058" y="13921"/>
                  </a:moveTo>
                  <a:lnTo>
                    <a:pt x="67991" y="18113"/>
                  </a:lnTo>
                  <a:lnTo>
                    <a:pt x="59564" y="23233"/>
                  </a:lnTo>
                  <a:lnTo>
                    <a:pt x="56578" y="25730"/>
                  </a:lnTo>
                  <a:lnTo>
                    <a:pt x="82262" y="25730"/>
                  </a:lnTo>
                  <a:lnTo>
                    <a:pt x="85788" y="19939"/>
                  </a:lnTo>
                  <a:lnTo>
                    <a:pt x="97967" y="14211"/>
                  </a:lnTo>
                  <a:lnTo>
                    <a:pt x="81058" y="13921"/>
                  </a:lnTo>
                  <a:close/>
                </a:path>
              </a:pathLst>
            </a:custGeom>
            <a:solidFill>
              <a:srgbClr val="27793B"/>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object 428">
              <a:extLst>
                <a:ext uri="{FF2B5EF4-FFF2-40B4-BE49-F238E27FC236}">
                  <a16:creationId xmlns:a16="http://schemas.microsoft.com/office/drawing/2014/main" id="{FF4BBAF4-7595-4A67-A137-85730BE015C7}"/>
                </a:ext>
              </a:extLst>
            </p:cNvPr>
            <p:cNvSpPr/>
            <p:nvPr/>
          </p:nvSpPr>
          <p:spPr>
            <a:xfrm>
              <a:off x="1230991" y="9226935"/>
              <a:ext cx="99695" cy="45085"/>
            </a:xfrm>
            <a:custGeom>
              <a:avLst/>
              <a:gdLst/>
              <a:ahLst/>
              <a:cxnLst/>
              <a:rect l="l" t="t" r="r" b="b"/>
              <a:pathLst>
                <a:path w="99694" h="45084">
                  <a:moveTo>
                    <a:pt x="0" y="30365"/>
                  </a:moveTo>
                  <a:lnTo>
                    <a:pt x="14046" y="35979"/>
                  </a:lnTo>
                  <a:lnTo>
                    <a:pt x="17907" y="44551"/>
                  </a:lnTo>
                  <a:lnTo>
                    <a:pt x="65506" y="44030"/>
                  </a:lnTo>
                  <a:lnTo>
                    <a:pt x="68017" y="41922"/>
                  </a:lnTo>
                  <a:lnTo>
                    <a:pt x="19316" y="41922"/>
                  </a:lnTo>
                  <a:lnTo>
                    <a:pt x="14423" y="35276"/>
                  </a:lnTo>
                  <a:lnTo>
                    <a:pt x="13061" y="30523"/>
                  </a:lnTo>
                  <a:lnTo>
                    <a:pt x="0" y="30365"/>
                  </a:lnTo>
                  <a:close/>
                </a:path>
                <a:path w="99694" h="45084">
                  <a:moveTo>
                    <a:pt x="13061" y="30523"/>
                  </a:moveTo>
                  <a:lnTo>
                    <a:pt x="14423" y="35276"/>
                  </a:lnTo>
                  <a:lnTo>
                    <a:pt x="19316" y="41922"/>
                  </a:lnTo>
                  <a:lnTo>
                    <a:pt x="13652" y="30530"/>
                  </a:lnTo>
                  <a:lnTo>
                    <a:pt x="13061" y="30523"/>
                  </a:lnTo>
                  <a:close/>
                </a:path>
                <a:path w="99694" h="45084">
                  <a:moveTo>
                    <a:pt x="20713" y="13423"/>
                  </a:moveTo>
                  <a:lnTo>
                    <a:pt x="14991" y="23698"/>
                  </a:lnTo>
                  <a:lnTo>
                    <a:pt x="12938" y="30092"/>
                  </a:lnTo>
                  <a:lnTo>
                    <a:pt x="13061" y="30523"/>
                  </a:lnTo>
                  <a:lnTo>
                    <a:pt x="13652" y="30530"/>
                  </a:lnTo>
                  <a:lnTo>
                    <a:pt x="19316" y="41922"/>
                  </a:lnTo>
                  <a:lnTo>
                    <a:pt x="68017" y="41922"/>
                  </a:lnTo>
                  <a:lnTo>
                    <a:pt x="69771" y="40449"/>
                  </a:lnTo>
                  <a:lnTo>
                    <a:pt x="31000" y="40449"/>
                  </a:lnTo>
                  <a:lnTo>
                    <a:pt x="23553" y="31626"/>
                  </a:lnTo>
                  <a:lnTo>
                    <a:pt x="19999" y="25869"/>
                  </a:lnTo>
                  <a:lnTo>
                    <a:pt x="19374" y="20647"/>
                  </a:lnTo>
                  <a:lnTo>
                    <a:pt x="20713" y="13423"/>
                  </a:lnTo>
                  <a:close/>
                </a:path>
                <a:path w="99694" h="45084">
                  <a:moveTo>
                    <a:pt x="51993" y="0"/>
                  </a:moveTo>
                  <a:lnTo>
                    <a:pt x="38649" y="11797"/>
                  </a:lnTo>
                  <a:lnTo>
                    <a:pt x="32015" y="19943"/>
                  </a:lnTo>
                  <a:lnTo>
                    <a:pt x="30121" y="28230"/>
                  </a:lnTo>
                  <a:lnTo>
                    <a:pt x="31000" y="40449"/>
                  </a:lnTo>
                  <a:lnTo>
                    <a:pt x="69771" y="40449"/>
                  </a:lnTo>
                  <a:lnTo>
                    <a:pt x="72282" y="38341"/>
                  </a:lnTo>
                  <a:lnTo>
                    <a:pt x="62839" y="38341"/>
                  </a:lnTo>
                  <a:lnTo>
                    <a:pt x="63474" y="37109"/>
                  </a:lnTo>
                  <a:lnTo>
                    <a:pt x="51561" y="37109"/>
                  </a:lnTo>
                  <a:lnTo>
                    <a:pt x="46260" y="23856"/>
                  </a:lnTo>
                  <a:lnTo>
                    <a:pt x="44538" y="15573"/>
                  </a:lnTo>
                  <a:lnTo>
                    <a:pt x="46436" y="8780"/>
                  </a:lnTo>
                  <a:lnTo>
                    <a:pt x="51993" y="0"/>
                  </a:lnTo>
                  <a:close/>
                </a:path>
                <a:path w="99694" h="45084">
                  <a:moveTo>
                    <a:pt x="99275" y="25018"/>
                  </a:moveTo>
                  <a:lnTo>
                    <a:pt x="86826" y="25277"/>
                  </a:lnTo>
                  <a:lnTo>
                    <a:pt x="78881" y="26750"/>
                  </a:lnTo>
                  <a:lnTo>
                    <a:pt x="72024" y="30689"/>
                  </a:lnTo>
                  <a:lnTo>
                    <a:pt x="62839" y="38341"/>
                  </a:lnTo>
                  <a:lnTo>
                    <a:pt x="72282" y="38341"/>
                  </a:lnTo>
                  <a:lnTo>
                    <a:pt x="75721" y="35454"/>
                  </a:lnTo>
                  <a:lnTo>
                    <a:pt x="82643" y="30614"/>
                  </a:lnTo>
                  <a:lnTo>
                    <a:pt x="89439" y="27730"/>
                  </a:lnTo>
                  <a:lnTo>
                    <a:pt x="99275" y="25018"/>
                  </a:lnTo>
                  <a:close/>
                </a:path>
                <a:path w="99694" h="45084">
                  <a:moveTo>
                    <a:pt x="89928" y="13017"/>
                  </a:moveTo>
                  <a:lnTo>
                    <a:pt x="73705" y="17437"/>
                  </a:lnTo>
                  <a:lnTo>
                    <a:pt x="64301" y="21420"/>
                  </a:lnTo>
                  <a:lnTo>
                    <a:pt x="58119" y="27224"/>
                  </a:lnTo>
                  <a:lnTo>
                    <a:pt x="51561" y="37109"/>
                  </a:lnTo>
                  <a:lnTo>
                    <a:pt x="63474" y="37109"/>
                  </a:lnTo>
                  <a:lnTo>
                    <a:pt x="68127" y="28080"/>
                  </a:lnTo>
                  <a:lnTo>
                    <a:pt x="72712" y="22021"/>
                  </a:lnTo>
                  <a:lnTo>
                    <a:pt x="79132" y="17792"/>
                  </a:lnTo>
                  <a:lnTo>
                    <a:pt x="89928" y="13017"/>
                  </a:lnTo>
                  <a:close/>
                </a:path>
              </a:pathLst>
            </a:custGeom>
            <a:solidFill>
              <a:srgbClr val="164721"/>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3" name="object 429">
              <a:extLst>
                <a:ext uri="{FF2B5EF4-FFF2-40B4-BE49-F238E27FC236}">
                  <a16:creationId xmlns:a16="http://schemas.microsoft.com/office/drawing/2014/main" id="{09B6579B-10A6-4A5F-AEE9-A74C07990724}"/>
                </a:ext>
              </a:extLst>
            </p:cNvPr>
            <p:cNvSpPr/>
            <p:nvPr/>
          </p:nvSpPr>
          <p:spPr>
            <a:xfrm>
              <a:off x="853947" y="9175976"/>
              <a:ext cx="58419" cy="113664"/>
            </a:xfrm>
            <a:custGeom>
              <a:avLst/>
              <a:gdLst/>
              <a:ahLst/>
              <a:cxnLst/>
              <a:rect l="l" t="t" r="r" b="b"/>
              <a:pathLst>
                <a:path w="58419" h="113665">
                  <a:moveTo>
                    <a:pt x="42583" y="0"/>
                  </a:moveTo>
                  <a:lnTo>
                    <a:pt x="15544" y="0"/>
                  </a:lnTo>
                  <a:lnTo>
                    <a:pt x="0" y="113385"/>
                  </a:lnTo>
                  <a:lnTo>
                    <a:pt x="58140" y="113385"/>
                  </a:lnTo>
                  <a:lnTo>
                    <a:pt x="42583" y="0"/>
                  </a:lnTo>
                  <a:close/>
                </a:path>
              </a:pathLst>
            </a:custGeom>
            <a:solidFill>
              <a:srgbClr val="69432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4" name="object 430">
              <a:extLst>
                <a:ext uri="{FF2B5EF4-FFF2-40B4-BE49-F238E27FC236}">
                  <a16:creationId xmlns:a16="http://schemas.microsoft.com/office/drawing/2014/main" id="{D465B6AB-A22C-4CA8-A19F-C89F55EAC0DC}"/>
                </a:ext>
              </a:extLst>
            </p:cNvPr>
            <p:cNvSpPr/>
            <p:nvPr/>
          </p:nvSpPr>
          <p:spPr>
            <a:xfrm>
              <a:off x="860656" y="9175969"/>
              <a:ext cx="44450" cy="64769"/>
            </a:xfrm>
            <a:custGeom>
              <a:avLst/>
              <a:gdLst/>
              <a:ahLst/>
              <a:cxnLst/>
              <a:rect l="l" t="t" r="r" b="b"/>
              <a:pathLst>
                <a:path w="44450" h="64770">
                  <a:moveTo>
                    <a:pt x="35877" y="0"/>
                  </a:moveTo>
                  <a:lnTo>
                    <a:pt x="8839" y="0"/>
                  </a:lnTo>
                  <a:lnTo>
                    <a:pt x="0" y="64376"/>
                  </a:lnTo>
                  <a:lnTo>
                    <a:pt x="1777" y="64477"/>
                  </a:lnTo>
                  <a:lnTo>
                    <a:pt x="3581" y="64084"/>
                  </a:lnTo>
                  <a:lnTo>
                    <a:pt x="5245" y="63563"/>
                  </a:lnTo>
                  <a:lnTo>
                    <a:pt x="8394" y="62610"/>
                  </a:lnTo>
                  <a:lnTo>
                    <a:pt x="33489" y="41770"/>
                  </a:lnTo>
                  <a:lnTo>
                    <a:pt x="30289" y="53873"/>
                  </a:lnTo>
                  <a:lnTo>
                    <a:pt x="27851" y="58953"/>
                  </a:lnTo>
                  <a:lnTo>
                    <a:pt x="31318" y="57848"/>
                  </a:lnTo>
                  <a:lnTo>
                    <a:pt x="34188" y="52425"/>
                  </a:lnTo>
                  <a:lnTo>
                    <a:pt x="36042" y="48399"/>
                  </a:lnTo>
                  <a:lnTo>
                    <a:pt x="41338" y="55498"/>
                  </a:lnTo>
                  <a:lnTo>
                    <a:pt x="43891" y="58508"/>
                  </a:lnTo>
                  <a:lnTo>
                    <a:pt x="35877" y="0"/>
                  </a:lnTo>
                  <a:close/>
                </a:path>
              </a:pathLst>
            </a:custGeom>
            <a:solidFill>
              <a:srgbClr val="946649">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5" name="object 431">
              <a:extLst>
                <a:ext uri="{FF2B5EF4-FFF2-40B4-BE49-F238E27FC236}">
                  <a16:creationId xmlns:a16="http://schemas.microsoft.com/office/drawing/2014/main" id="{42CE53DA-B03D-4142-855B-92592A1D7CCB}"/>
                </a:ext>
              </a:extLst>
            </p:cNvPr>
            <p:cNvSpPr/>
            <p:nvPr/>
          </p:nvSpPr>
          <p:spPr>
            <a:xfrm>
              <a:off x="700502" y="8612093"/>
              <a:ext cx="344170" cy="620395"/>
            </a:xfrm>
            <a:custGeom>
              <a:avLst/>
              <a:gdLst/>
              <a:ahLst/>
              <a:cxnLst/>
              <a:rect l="l" t="t" r="r" b="b"/>
              <a:pathLst>
                <a:path w="344169" h="620395">
                  <a:moveTo>
                    <a:pt x="175628" y="0"/>
                  </a:moveTo>
                  <a:lnTo>
                    <a:pt x="152374" y="55143"/>
                  </a:lnTo>
                  <a:lnTo>
                    <a:pt x="128085" y="100424"/>
                  </a:lnTo>
                  <a:lnTo>
                    <a:pt x="118554" y="112522"/>
                  </a:lnTo>
                  <a:lnTo>
                    <a:pt x="119125" y="112674"/>
                  </a:lnTo>
                  <a:lnTo>
                    <a:pt x="127007" y="110466"/>
                  </a:lnTo>
                  <a:lnTo>
                    <a:pt x="134381" y="104508"/>
                  </a:lnTo>
                  <a:lnTo>
                    <a:pt x="141303" y="95997"/>
                  </a:lnTo>
                  <a:lnTo>
                    <a:pt x="147827" y="86131"/>
                  </a:lnTo>
                  <a:lnTo>
                    <a:pt x="145267" y="91206"/>
                  </a:lnTo>
                  <a:lnTo>
                    <a:pt x="134619" y="115443"/>
                  </a:lnTo>
                  <a:lnTo>
                    <a:pt x="127457" y="128053"/>
                  </a:lnTo>
                  <a:lnTo>
                    <a:pt x="111402" y="152069"/>
                  </a:lnTo>
                  <a:lnTo>
                    <a:pt x="108940" y="156349"/>
                  </a:lnTo>
                  <a:lnTo>
                    <a:pt x="113601" y="156057"/>
                  </a:lnTo>
                  <a:lnTo>
                    <a:pt x="117944" y="154470"/>
                  </a:lnTo>
                  <a:lnTo>
                    <a:pt x="122173" y="151638"/>
                  </a:lnTo>
                  <a:lnTo>
                    <a:pt x="108950" y="169302"/>
                  </a:lnTo>
                  <a:lnTo>
                    <a:pt x="80599" y="203001"/>
                  </a:lnTo>
                  <a:lnTo>
                    <a:pt x="76098" y="209435"/>
                  </a:lnTo>
                  <a:lnTo>
                    <a:pt x="87420" y="211523"/>
                  </a:lnTo>
                  <a:lnTo>
                    <a:pt x="99201" y="209056"/>
                  </a:lnTo>
                  <a:lnTo>
                    <a:pt x="110622" y="201886"/>
                  </a:lnTo>
                  <a:lnTo>
                    <a:pt x="120865" y="189865"/>
                  </a:lnTo>
                  <a:lnTo>
                    <a:pt x="108782" y="213084"/>
                  </a:lnTo>
                  <a:lnTo>
                    <a:pt x="81714" y="249189"/>
                  </a:lnTo>
                  <a:lnTo>
                    <a:pt x="62483" y="261150"/>
                  </a:lnTo>
                  <a:lnTo>
                    <a:pt x="61937" y="261721"/>
                  </a:lnTo>
                  <a:lnTo>
                    <a:pt x="67690" y="265163"/>
                  </a:lnTo>
                  <a:lnTo>
                    <a:pt x="73685" y="265925"/>
                  </a:lnTo>
                  <a:lnTo>
                    <a:pt x="79641" y="265290"/>
                  </a:lnTo>
                  <a:lnTo>
                    <a:pt x="55637" y="298578"/>
                  </a:lnTo>
                  <a:lnTo>
                    <a:pt x="47628" y="310011"/>
                  </a:lnTo>
                  <a:lnTo>
                    <a:pt x="45338" y="314769"/>
                  </a:lnTo>
                  <a:lnTo>
                    <a:pt x="53387" y="317354"/>
                  </a:lnTo>
                  <a:lnTo>
                    <a:pt x="61409" y="317811"/>
                  </a:lnTo>
                  <a:lnTo>
                    <a:pt x="69361" y="316362"/>
                  </a:lnTo>
                  <a:lnTo>
                    <a:pt x="77203" y="313232"/>
                  </a:lnTo>
                  <a:lnTo>
                    <a:pt x="70742" y="320525"/>
                  </a:lnTo>
                  <a:lnTo>
                    <a:pt x="62677" y="329201"/>
                  </a:lnTo>
                  <a:lnTo>
                    <a:pt x="56207" y="336598"/>
                  </a:lnTo>
                  <a:lnTo>
                    <a:pt x="54533" y="340055"/>
                  </a:lnTo>
                  <a:lnTo>
                    <a:pt x="61016" y="341554"/>
                  </a:lnTo>
                  <a:lnTo>
                    <a:pt x="67584" y="341822"/>
                  </a:lnTo>
                  <a:lnTo>
                    <a:pt x="74173" y="340910"/>
                  </a:lnTo>
                  <a:lnTo>
                    <a:pt x="80721" y="338874"/>
                  </a:lnTo>
                  <a:lnTo>
                    <a:pt x="51409" y="387165"/>
                  </a:lnTo>
                  <a:lnTo>
                    <a:pt x="38830" y="408650"/>
                  </a:lnTo>
                  <a:lnTo>
                    <a:pt x="34594" y="417855"/>
                  </a:lnTo>
                  <a:lnTo>
                    <a:pt x="42347" y="419140"/>
                  </a:lnTo>
                  <a:lnTo>
                    <a:pt x="50118" y="418893"/>
                  </a:lnTo>
                  <a:lnTo>
                    <a:pt x="57820" y="417023"/>
                  </a:lnTo>
                  <a:lnTo>
                    <a:pt x="65366" y="413435"/>
                  </a:lnTo>
                  <a:lnTo>
                    <a:pt x="56899" y="425753"/>
                  </a:lnTo>
                  <a:lnTo>
                    <a:pt x="34979" y="454899"/>
                  </a:lnTo>
                  <a:lnTo>
                    <a:pt x="31762" y="460324"/>
                  </a:lnTo>
                  <a:lnTo>
                    <a:pt x="37415" y="458434"/>
                  </a:lnTo>
                  <a:lnTo>
                    <a:pt x="45192" y="455255"/>
                  </a:lnTo>
                  <a:lnTo>
                    <a:pt x="52893" y="451635"/>
                  </a:lnTo>
                  <a:lnTo>
                    <a:pt x="58318" y="448424"/>
                  </a:lnTo>
                  <a:lnTo>
                    <a:pt x="28914" y="488926"/>
                  </a:lnTo>
                  <a:lnTo>
                    <a:pt x="16205" y="506769"/>
                  </a:lnTo>
                  <a:lnTo>
                    <a:pt x="11836" y="514540"/>
                  </a:lnTo>
                  <a:lnTo>
                    <a:pt x="22443" y="517675"/>
                  </a:lnTo>
                  <a:lnTo>
                    <a:pt x="32959" y="518723"/>
                  </a:lnTo>
                  <a:lnTo>
                    <a:pt x="43376" y="517806"/>
                  </a:lnTo>
                  <a:lnTo>
                    <a:pt x="53682" y="515048"/>
                  </a:lnTo>
                  <a:lnTo>
                    <a:pt x="51523" y="517334"/>
                  </a:lnTo>
                  <a:lnTo>
                    <a:pt x="36761" y="531141"/>
                  </a:lnTo>
                  <a:lnTo>
                    <a:pt x="5160" y="557316"/>
                  </a:lnTo>
                  <a:lnTo>
                    <a:pt x="0" y="562914"/>
                  </a:lnTo>
                  <a:lnTo>
                    <a:pt x="13590" y="570767"/>
                  </a:lnTo>
                  <a:lnTo>
                    <a:pt x="29517" y="571265"/>
                  </a:lnTo>
                  <a:lnTo>
                    <a:pt x="45659" y="567504"/>
                  </a:lnTo>
                  <a:lnTo>
                    <a:pt x="61544" y="561987"/>
                  </a:lnTo>
                  <a:lnTo>
                    <a:pt x="50504" y="575916"/>
                  </a:lnTo>
                  <a:lnTo>
                    <a:pt x="26500" y="603696"/>
                  </a:lnTo>
                  <a:lnTo>
                    <a:pt x="22961" y="608952"/>
                  </a:lnTo>
                  <a:lnTo>
                    <a:pt x="39574" y="609341"/>
                  </a:lnTo>
                  <a:lnTo>
                    <a:pt x="56230" y="605824"/>
                  </a:lnTo>
                  <a:lnTo>
                    <a:pt x="72766" y="598665"/>
                  </a:lnTo>
                  <a:lnTo>
                    <a:pt x="89014" y="588124"/>
                  </a:lnTo>
                  <a:lnTo>
                    <a:pt x="78266" y="600733"/>
                  </a:lnTo>
                  <a:lnTo>
                    <a:pt x="72057" y="608382"/>
                  </a:lnTo>
                  <a:lnTo>
                    <a:pt x="70205" y="612063"/>
                  </a:lnTo>
                  <a:lnTo>
                    <a:pt x="79428" y="610814"/>
                  </a:lnTo>
                  <a:lnTo>
                    <a:pt x="91986" y="605585"/>
                  </a:lnTo>
                  <a:lnTo>
                    <a:pt x="104638" y="598924"/>
                  </a:lnTo>
                  <a:lnTo>
                    <a:pt x="114147" y="593382"/>
                  </a:lnTo>
                  <a:lnTo>
                    <a:pt x="110785" y="599101"/>
                  </a:lnTo>
                  <a:lnTo>
                    <a:pt x="106483" y="607058"/>
                  </a:lnTo>
                  <a:lnTo>
                    <a:pt x="103285" y="614022"/>
                  </a:lnTo>
                  <a:lnTo>
                    <a:pt x="103238" y="616762"/>
                  </a:lnTo>
                  <a:lnTo>
                    <a:pt x="112304" y="614186"/>
                  </a:lnTo>
                  <a:lnTo>
                    <a:pt x="121732" y="609922"/>
                  </a:lnTo>
                  <a:lnTo>
                    <a:pt x="131327" y="603998"/>
                  </a:lnTo>
                  <a:lnTo>
                    <a:pt x="140893" y="596442"/>
                  </a:lnTo>
                  <a:lnTo>
                    <a:pt x="138671" y="601243"/>
                  </a:lnTo>
                  <a:lnTo>
                    <a:pt x="134619" y="614667"/>
                  </a:lnTo>
                  <a:lnTo>
                    <a:pt x="135724" y="614502"/>
                  </a:lnTo>
                  <a:lnTo>
                    <a:pt x="144869" y="611266"/>
                  </a:lnTo>
                  <a:lnTo>
                    <a:pt x="153922" y="605370"/>
                  </a:lnTo>
                  <a:lnTo>
                    <a:pt x="162801" y="598075"/>
                  </a:lnTo>
                  <a:lnTo>
                    <a:pt x="171424" y="590638"/>
                  </a:lnTo>
                  <a:lnTo>
                    <a:pt x="169519" y="597242"/>
                  </a:lnTo>
                  <a:lnTo>
                    <a:pt x="165836" y="612952"/>
                  </a:lnTo>
                  <a:lnTo>
                    <a:pt x="167055" y="612736"/>
                  </a:lnTo>
                  <a:lnTo>
                    <a:pt x="175921" y="609385"/>
                  </a:lnTo>
                  <a:lnTo>
                    <a:pt x="184796" y="602697"/>
                  </a:lnTo>
                  <a:lnTo>
                    <a:pt x="193382" y="593295"/>
                  </a:lnTo>
                  <a:lnTo>
                    <a:pt x="201383" y="581799"/>
                  </a:lnTo>
                  <a:lnTo>
                    <a:pt x="206851" y="593235"/>
                  </a:lnTo>
                  <a:lnTo>
                    <a:pt x="212974" y="603546"/>
                  </a:lnTo>
                  <a:lnTo>
                    <a:pt x="219795" y="612369"/>
                  </a:lnTo>
                  <a:lnTo>
                    <a:pt x="227355" y="619340"/>
                  </a:lnTo>
                  <a:lnTo>
                    <a:pt x="228370" y="616158"/>
                  </a:lnTo>
                  <a:lnTo>
                    <a:pt x="229149" y="607466"/>
                  </a:lnTo>
                  <a:lnTo>
                    <a:pt x="229580" y="597002"/>
                  </a:lnTo>
                  <a:lnTo>
                    <a:pt x="229552" y="588505"/>
                  </a:lnTo>
                  <a:lnTo>
                    <a:pt x="238651" y="603787"/>
                  </a:lnTo>
                  <a:lnTo>
                    <a:pt x="249183" y="614767"/>
                  </a:lnTo>
                  <a:lnTo>
                    <a:pt x="260863" y="620211"/>
                  </a:lnTo>
                  <a:lnTo>
                    <a:pt x="273405" y="618883"/>
                  </a:lnTo>
                  <a:lnTo>
                    <a:pt x="273137" y="614704"/>
                  </a:lnTo>
                  <a:lnTo>
                    <a:pt x="270986" y="605355"/>
                  </a:lnTo>
                  <a:lnTo>
                    <a:pt x="267987" y="594391"/>
                  </a:lnTo>
                  <a:lnTo>
                    <a:pt x="265176" y="585368"/>
                  </a:lnTo>
                  <a:lnTo>
                    <a:pt x="271386" y="593229"/>
                  </a:lnTo>
                  <a:lnTo>
                    <a:pt x="274624" y="596900"/>
                  </a:lnTo>
                  <a:lnTo>
                    <a:pt x="287731" y="603415"/>
                  </a:lnTo>
                  <a:lnTo>
                    <a:pt x="300969" y="607688"/>
                  </a:lnTo>
                  <a:lnTo>
                    <a:pt x="314252" y="609580"/>
                  </a:lnTo>
                  <a:lnTo>
                    <a:pt x="327494" y="608952"/>
                  </a:lnTo>
                  <a:lnTo>
                    <a:pt x="323821" y="603621"/>
                  </a:lnTo>
                  <a:lnTo>
                    <a:pt x="299159" y="575187"/>
                  </a:lnTo>
                  <a:lnTo>
                    <a:pt x="287870" y="560641"/>
                  </a:lnTo>
                  <a:lnTo>
                    <a:pt x="281914" y="551675"/>
                  </a:lnTo>
                  <a:lnTo>
                    <a:pt x="286588" y="554901"/>
                  </a:lnTo>
                  <a:lnTo>
                    <a:pt x="291465" y="557517"/>
                  </a:lnTo>
                  <a:lnTo>
                    <a:pt x="308496" y="563235"/>
                  </a:lnTo>
                  <a:lnTo>
                    <a:pt x="320382" y="565699"/>
                  </a:lnTo>
                  <a:lnTo>
                    <a:pt x="332212" y="565205"/>
                  </a:lnTo>
                  <a:lnTo>
                    <a:pt x="343839" y="560235"/>
                  </a:lnTo>
                  <a:lnTo>
                    <a:pt x="340695" y="555700"/>
                  </a:lnTo>
                  <a:lnTo>
                    <a:pt x="321733" y="531635"/>
                  </a:lnTo>
                  <a:lnTo>
                    <a:pt x="312559" y="518528"/>
                  </a:lnTo>
                  <a:lnTo>
                    <a:pt x="319009" y="518680"/>
                  </a:lnTo>
                  <a:lnTo>
                    <a:pt x="325496" y="518096"/>
                  </a:lnTo>
                  <a:lnTo>
                    <a:pt x="332013" y="516731"/>
                  </a:lnTo>
                  <a:lnTo>
                    <a:pt x="338556" y="514540"/>
                  </a:lnTo>
                  <a:lnTo>
                    <a:pt x="334209" y="506769"/>
                  </a:lnTo>
                  <a:lnTo>
                    <a:pt x="321502" y="488926"/>
                  </a:lnTo>
                  <a:lnTo>
                    <a:pt x="292112" y="448424"/>
                  </a:lnTo>
                  <a:lnTo>
                    <a:pt x="297751" y="452445"/>
                  </a:lnTo>
                  <a:lnTo>
                    <a:pt x="305912" y="457847"/>
                  </a:lnTo>
                  <a:lnTo>
                    <a:pt x="314152" y="462811"/>
                  </a:lnTo>
                  <a:lnTo>
                    <a:pt x="320027" y="465518"/>
                  </a:lnTo>
                  <a:lnTo>
                    <a:pt x="316594" y="459277"/>
                  </a:lnTo>
                  <a:lnTo>
                    <a:pt x="293747" y="426563"/>
                  </a:lnTo>
                  <a:lnTo>
                    <a:pt x="285064" y="413435"/>
                  </a:lnTo>
                  <a:lnTo>
                    <a:pt x="292604" y="417023"/>
                  </a:lnTo>
                  <a:lnTo>
                    <a:pt x="300307" y="418893"/>
                  </a:lnTo>
                  <a:lnTo>
                    <a:pt x="308081" y="419140"/>
                  </a:lnTo>
                  <a:lnTo>
                    <a:pt x="315836" y="417855"/>
                  </a:lnTo>
                  <a:lnTo>
                    <a:pt x="311602" y="408650"/>
                  </a:lnTo>
                  <a:lnTo>
                    <a:pt x="299024" y="387165"/>
                  </a:lnTo>
                  <a:lnTo>
                    <a:pt x="269697" y="338874"/>
                  </a:lnTo>
                  <a:lnTo>
                    <a:pt x="276246" y="340910"/>
                  </a:lnTo>
                  <a:lnTo>
                    <a:pt x="282841" y="341822"/>
                  </a:lnTo>
                  <a:lnTo>
                    <a:pt x="289417" y="341554"/>
                  </a:lnTo>
                  <a:lnTo>
                    <a:pt x="295909" y="340055"/>
                  </a:lnTo>
                  <a:lnTo>
                    <a:pt x="294230" y="336598"/>
                  </a:lnTo>
                  <a:lnTo>
                    <a:pt x="287759" y="329201"/>
                  </a:lnTo>
                  <a:lnTo>
                    <a:pt x="273227" y="313232"/>
                  </a:lnTo>
                  <a:lnTo>
                    <a:pt x="281087" y="316362"/>
                  </a:lnTo>
                  <a:lnTo>
                    <a:pt x="289039" y="317811"/>
                  </a:lnTo>
                  <a:lnTo>
                    <a:pt x="297048" y="317354"/>
                  </a:lnTo>
                  <a:lnTo>
                    <a:pt x="305079" y="314769"/>
                  </a:lnTo>
                  <a:lnTo>
                    <a:pt x="302022" y="308836"/>
                  </a:lnTo>
                  <a:lnTo>
                    <a:pt x="278409" y="276028"/>
                  </a:lnTo>
                  <a:lnTo>
                    <a:pt x="264515" y="256108"/>
                  </a:lnTo>
                  <a:lnTo>
                    <a:pt x="270751" y="255955"/>
                  </a:lnTo>
                  <a:lnTo>
                    <a:pt x="277482" y="254419"/>
                  </a:lnTo>
                  <a:lnTo>
                    <a:pt x="282689" y="248615"/>
                  </a:lnTo>
                  <a:lnTo>
                    <a:pt x="267953" y="237149"/>
                  </a:lnTo>
                  <a:lnTo>
                    <a:pt x="254107" y="224204"/>
                  </a:lnTo>
                  <a:lnTo>
                    <a:pt x="241567" y="209237"/>
                  </a:lnTo>
                  <a:lnTo>
                    <a:pt x="230924" y="191820"/>
                  </a:lnTo>
                  <a:lnTo>
                    <a:pt x="240983" y="202842"/>
                  </a:lnTo>
                  <a:lnTo>
                    <a:pt x="252061" y="209362"/>
                  </a:lnTo>
                  <a:lnTo>
                    <a:pt x="263422" y="211516"/>
                  </a:lnTo>
                  <a:lnTo>
                    <a:pt x="274472" y="209384"/>
                  </a:lnTo>
                  <a:lnTo>
                    <a:pt x="274599" y="209130"/>
                  </a:lnTo>
                  <a:lnTo>
                    <a:pt x="271424" y="206121"/>
                  </a:lnTo>
                  <a:lnTo>
                    <a:pt x="262002" y="195434"/>
                  </a:lnTo>
                  <a:lnTo>
                    <a:pt x="249064" y="179379"/>
                  </a:lnTo>
                  <a:lnTo>
                    <a:pt x="236514" y="163074"/>
                  </a:lnTo>
                  <a:lnTo>
                    <a:pt x="228257" y="151638"/>
                  </a:lnTo>
                  <a:lnTo>
                    <a:pt x="232295" y="154343"/>
                  </a:lnTo>
                  <a:lnTo>
                    <a:pt x="236461" y="155879"/>
                  </a:lnTo>
                  <a:lnTo>
                    <a:pt x="240868" y="156273"/>
                  </a:lnTo>
                  <a:lnTo>
                    <a:pt x="235927" y="150126"/>
                  </a:lnTo>
                  <a:lnTo>
                    <a:pt x="231241" y="143179"/>
                  </a:lnTo>
                  <a:lnTo>
                    <a:pt x="227431" y="135229"/>
                  </a:lnTo>
                  <a:lnTo>
                    <a:pt x="223278" y="129451"/>
                  </a:lnTo>
                  <a:lnTo>
                    <a:pt x="219367" y="122910"/>
                  </a:lnTo>
                  <a:lnTo>
                    <a:pt x="212388" y="107832"/>
                  </a:lnTo>
                  <a:lnTo>
                    <a:pt x="205161" y="91206"/>
                  </a:lnTo>
                  <a:lnTo>
                    <a:pt x="202603" y="86131"/>
                  </a:lnTo>
                  <a:lnTo>
                    <a:pt x="209129" y="95997"/>
                  </a:lnTo>
                  <a:lnTo>
                    <a:pt x="216053" y="104508"/>
                  </a:lnTo>
                  <a:lnTo>
                    <a:pt x="223428" y="110466"/>
                  </a:lnTo>
                  <a:lnTo>
                    <a:pt x="231432" y="112649"/>
                  </a:lnTo>
                  <a:lnTo>
                    <a:pt x="214563" y="89950"/>
                  </a:lnTo>
                  <a:lnTo>
                    <a:pt x="199782" y="62468"/>
                  </a:lnTo>
                  <a:lnTo>
                    <a:pt x="186874" y="31913"/>
                  </a:lnTo>
                  <a:lnTo>
                    <a:pt x="175628" y="0"/>
                  </a:lnTo>
                  <a:close/>
                </a:path>
              </a:pathLst>
            </a:custGeom>
            <a:solidFill>
              <a:srgbClr val="0D804B"/>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6" name="object 432">
              <a:extLst>
                <a:ext uri="{FF2B5EF4-FFF2-40B4-BE49-F238E27FC236}">
                  <a16:creationId xmlns:a16="http://schemas.microsoft.com/office/drawing/2014/main" id="{2A5B9A48-671C-42A5-8B92-08966D61FCAC}"/>
                </a:ext>
              </a:extLst>
            </p:cNvPr>
            <p:cNvSpPr/>
            <p:nvPr/>
          </p:nvSpPr>
          <p:spPr>
            <a:xfrm>
              <a:off x="703957" y="8613249"/>
              <a:ext cx="340995" cy="619125"/>
            </a:xfrm>
            <a:custGeom>
              <a:avLst/>
              <a:gdLst/>
              <a:ahLst/>
              <a:cxnLst/>
              <a:rect l="l" t="t" r="r" b="b"/>
              <a:pathLst>
                <a:path w="340994" h="619125">
                  <a:moveTo>
                    <a:pt x="172554" y="0"/>
                  </a:moveTo>
                  <a:lnTo>
                    <a:pt x="180120" y="47824"/>
                  </a:lnTo>
                  <a:lnTo>
                    <a:pt x="192760" y="77851"/>
                  </a:lnTo>
                  <a:lnTo>
                    <a:pt x="192239" y="78511"/>
                  </a:lnTo>
                  <a:lnTo>
                    <a:pt x="187240" y="74316"/>
                  </a:lnTo>
                  <a:lnTo>
                    <a:pt x="182627" y="69913"/>
                  </a:lnTo>
                  <a:lnTo>
                    <a:pt x="178512" y="64786"/>
                  </a:lnTo>
                  <a:lnTo>
                    <a:pt x="175412" y="58750"/>
                  </a:lnTo>
                  <a:lnTo>
                    <a:pt x="176301" y="75615"/>
                  </a:lnTo>
                  <a:lnTo>
                    <a:pt x="175729" y="75831"/>
                  </a:lnTo>
                  <a:lnTo>
                    <a:pt x="172745" y="72085"/>
                  </a:lnTo>
                  <a:lnTo>
                    <a:pt x="170383" y="67665"/>
                  </a:lnTo>
                  <a:lnTo>
                    <a:pt x="168706" y="62915"/>
                  </a:lnTo>
                  <a:lnTo>
                    <a:pt x="168084" y="67373"/>
                  </a:lnTo>
                  <a:lnTo>
                    <a:pt x="167119" y="71856"/>
                  </a:lnTo>
                  <a:lnTo>
                    <a:pt x="164731" y="75311"/>
                  </a:lnTo>
                  <a:lnTo>
                    <a:pt x="164287" y="75120"/>
                  </a:lnTo>
                  <a:lnTo>
                    <a:pt x="163601" y="71323"/>
                  </a:lnTo>
                  <a:lnTo>
                    <a:pt x="163372" y="67665"/>
                  </a:lnTo>
                  <a:lnTo>
                    <a:pt x="163499" y="64046"/>
                  </a:lnTo>
                  <a:lnTo>
                    <a:pt x="157251" y="76898"/>
                  </a:lnTo>
                  <a:lnTo>
                    <a:pt x="154749" y="84099"/>
                  </a:lnTo>
                  <a:lnTo>
                    <a:pt x="149606" y="88658"/>
                  </a:lnTo>
                  <a:lnTo>
                    <a:pt x="149123" y="88150"/>
                  </a:lnTo>
                  <a:lnTo>
                    <a:pt x="150799" y="80797"/>
                  </a:lnTo>
                  <a:lnTo>
                    <a:pt x="152857" y="73698"/>
                  </a:lnTo>
                  <a:lnTo>
                    <a:pt x="153289" y="66471"/>
                  </a:lnTo>
                  <a:lnTo>
                    <a:pt x="150825" y="72047"/>
                  </a:lnTo>
                  <a:lnTo>
                    <a:pt x="147447" y="77228"/>
                  </a:lnTo>
                  <a:lnTo>
                    <a:pt x="143090" y="80251"/>
                  </a:lnTo>
                  <a:lnTo>
                    <a:pt x="142570" y="79857"/>
                  </a:lnTo>
                  <a:lnTo>
                    <a:pt x="143802" y="75476"/>
                  </a:lnTo>
                  <a:lnTo>
                    <a:pt x="145453" y="71958"/>
                  </a:lnTo>
                  <a:lnTo>
                    <a:pt x="146532" y="68148"/>
                  </a:lnTo>
                  <a:lnTo>
                    <a:pt x="139892" y="79994"/>
                  </a:lnTo>
                  <a:lnTo>
                    <a:pt x="132949" y="91490"/>
                  </a:lnTo>
                  <a:lnTo>
                    <a:pt x="125397" y="102148"/>
                  </a:lnTo>
                  <a:lnTo>
                    <a:pt x="116928" y="111480"/>
                  </a:lnTo>
                  <a:lnTo>
                    <a:pt x="124438" y="108792"/>
                  </a:lnTo>
                  <a:lnTo>
                    <a:pt x="131479" y="102771"/>
                  </a:lnTo>
                  <a:lnTo>
                    <a:pt x="138106" y="94478"/>
                  </a:lnTo>
                  <a:lnTo>
                    <a:pt x="144373" y="84975"/>
                  </a:lnTo>
                  <a:lnTo>
                    <a:pt x="141813" y="90050"/>
                  </a:lnTo>
                  <a:lnTo>
                    <a:pt x="131165" y="114287"/>
                  </a:lnTo>
                  <a:lnTo>
                    <a:pt x="124002" y="126897"/>
                  </a:lnTo>
                  <a:lnTo>
                    <a:pt x="107948" y="150913"/>
                  </a:lnTo>
                  <a:lnTo>
                    <a:pt x="105486" y="155194"/>
                  </a:lnTo>
                  <a:lnTo>
                    <a:pt x="131357" y="123909"/>
                  </a:lnTo>
                  <a:lnTo>
                    <a:pt x="138696" y="108038"/>
                  </a:lnTo>
                  <a:lnTo>
                    <a:pt x="139484" y="108699"/>
                  </a:lnTo>
                  <a:lnTo>
                    <a:pt x="136728" y="117119"/>
                  </a:lnTo>
                  <a:lnTo>
                    <a:pt x="133476" y="124142"/>
                  </a:lnTo>
                  <a:lnTo>
                    <a:pt x="129806" y="130860"/>
                  </a:lnTo>
                  <a:lnTo>
                    <a:pt x="135643" y="126127"/>
                  </a:lnTo>
                  <a:lnTo>
                    <a:pt x="140957" y="120242"/>
                  </a:lnTo>
                  <a:lnTo>
                    <a:pt x="151155" y="106756"/>
                  </a:lnTo>
                  <a:lnTo>
                    <a:pt x="151765" y="107391"/>
                  </a:lnTo>
                  <a:lnTo>
                    <a:pt x="147675" y="117843"/>
                  </a:lnTo>
                  <a:lnTo>
                    <a:pt x="151587" y="114046"/>
                  </a:lnTo>
                  <a:lnTo>
                    <a:pt x="154482" y="108610"/>
                  </a:lnTo>
                  <a:lnTo>
                    <a:pt x="158292" y="103708"/>
                  </a:lnTo>
                  <a:lnTo>
                    <a:pt x="158838" y="104140"/>
                  </a:lnTo>
                  <a:lnTo>
                    <a:pt x="157962" y="109258"/>
                  </a:lnTo>
                  <a:lnTo>
                    <a:pt x="156451" y="113550"/>
                  </a:lnTo>
                  <a:lnTo>
                    <a:pt x="156019" y="118135"/>
                  </a:lnTo>
                  <a:lnTo>
                    <a:pt x="159893" y="112318"/>
                  </a:lnTo>
                  <a:lnTo>
                    <a:pt x="162661" y="105346"/>
                  </a:lnTo>
                  <a:lnTo>
                    <a:pt x="166344" y="98501"/>
                  </a:lnTo>
                  <a:lnTo>
                    <a:pt x="167093" y="98818"/>
                  </a:lnTo>
                  <a:lnTo>
                    <a:pt x="165582" y="105257"/>
                  </a:lnTo>
                  <a:lnTo>
                    <a:pt x="164668" y="111226"/>
                  </a:lnTo>
                  <a:lnTo>
                    <a:pt x="164096" y="122364"/>
                  </a:lnTo>
                  <a:lnTo>
                    <a:pt x="163995" y="128270"/>
                  </a:lnTo>
                  <a:lnTo>
                    <a:pt x="165823" y="132994"/>
                  </a:lnTo>
                  <a:lnTo>
                    <a:pt x="170267" y="116630"/>
                  </a:lnTo>
                  <a:lnTo>
                    <a:pt x="173023" y="108805"/>
                  </a:lnTo>
                  <a:lnTo>
                    <a:pt x="176847" y="100939"/>
                  </a:lnTo>
                  <a:lnTo>
                    <a:pt x="177533" y="101244"/>
                  </a:lnTo>
                  <a:lnTo>
                    <a:pt x="175895" y="109601"/>
                  </a:lnTo>
                  <a:lnTo>
                    <a:pt x="176212" y="113499"/>
                  </a:lnTo>
                  <a:lnTo>
                    <a:pt x="178536" y="109181"/>
                  </a:lnTo>
                  <a:lnTo>
                    <a:pt x="179463" y="103657"/>
                  </a:lnTo>
                  <a:lnTo>
                    <a:pt x="182778" y="99606"/>
                  </a:lnTo>
                  <a:lnTo>
                    <a:pt x="183299" y="99834"/>
                  </a:lnTo>
                  <a:lnTo>
                    <a:pt x="183647" y="108289"/>
                  </a:lnTo>
                  <a:lnTo>
                    <a:pt x="184883" y="116062"/>
                  </a:lnTo>
                  <a:lnTo>
                    <a:pt x="186790" y="123611"/>
                  </a:lnTo>
                  <a:lnTo>
                    <a:pt x="191516" y="136791"/>
                  </a:lnTo>
                  <a:lnTo>
                    <a:pt x="190359" y="129296"/>
                  </a:lnTo>
                  <a:lnTo>
                    <a:pt x="189585" y="121723"/>
                  </a:lnTo>
                  <a:lnTo>
                    <a:pt x="189212" y="114063"/>
                  </a:lnTo>
                  <a:lnTo>
                    <a:pt x="189268" y="105600"/>
                  </a:lnTo>
                  <a:lnTo>
                    <a:pt x="189992" y="105473"/>
                  </a:lnTo>
                  <a:lnTo>
                    <a:pt x="195162" y="124309"/>
                  </a:lnTo>
                  <a:lnTo>
                    <a:pt x="198194" y="133078"/>
                  </a:lnTo>
                  <a:lnTo>
                    <a:pt x="201879" y="141363"/>
                  </a:lnTo>
                  <a:lnTo>
                    <a:pt x="205757" y="148274"/>
                  </a:lnTo>
                  <a:lnTo>
                    <a:pt x="213977" y="161600"/>
                  </a:lnTo>
                  <a:lnTo>
                    <a:pt x="217970" y="169113"/>
                  </a:lnTo>
                  <a:lnTo>
                    <a:pt x="217589" y="169684"/>
                  </a:lnTo>
                  <a:lnTo>
                    <a:pt x="210388" y="167132"/>
                  </a:lnTo>
                  <a:lnTo>
                    <a:pt x="200621" y="152908"/>
                  </a:lnTo>
                  <a:lnTo>
                    <a:pt x="203454" y="159689"/>
                  </a:lnTo>
                  <a:lnTo>
                    <a:pt x="207213" y="165684"/>
                  </a:lnTo>
                  <a:lnTo>
                    <a:pt x="210273" y="172948"/>
                  </a:lnTo>
                  <a:lnTo>
                    <a:pt x="209931" y="173520"/>
                  </a:lnTo>
                  <a:lnTo>
                    <a:pt x="204317" y="171551"/>
                  </a:lnTo>
                  <a:lnTo>
                    <a:pt x="199085" y="168986"/>
                  </a:lnTo>
                  <a:lnTo>
                    <a:pt x="191808" y="162699"/>
                  </a:lnTo>
                  <a:lnTo>
                    <a:pt x="190588" y="161251"/>
                  </a:lnTo>
                  <a:lnTo>
                    <a:pt x="192735" y="170027"/>
                  </a:lnTo>
                  <a:lnTo>
                    <a:pt x="194436" y="174790"/>
                  </a:lnTo>
                  <a:lnTo>
                    <a:pt x="193852" y="175539"/>
                  </a:lnTo>
                  <a:lnTo>
                    <a:pt x="184911" y="161721"/>
                  </a:lnTo>
                  <a:lnTo>
                    <a:pt x="182930" y="153530"/>
                  </a:lnTo>
                  <a:lnTo>
                    <a:pt x="182676" y="159575"/>
                  </a:lnTo>
                  <a:lnTo>
                    <a:pt x="182079" y="165595"/>
                  </a:lnTo>
                  <a:lnTo>
                    <a:pt x="181114" y="172224"/>
                  </a:lnTo>
                  <a:lnTo>
                    <a:pt x="180479" y="172059"/>
                  </a:lnTo>
                  <a:lnTo>
                    <a:pt x="179260" y="167868"/>
                  </a:lnTo>
                  <a:lnTo>
                    <a:pt x="178765" y="163766"/>
                  </a:lnTo>
                  <a:lnTo>
                    <a:pt x="178701" y="159740"/>
                  </a:lnTo>
                  <a:lnTo>
                    <a:pt x="174599" y="174510"/>
                  </a:lnTo>
                  <a:lnTo>
                    <a:pt x="170002" y="180263"/>
                  </a:lnTo>
                  <a:lnTo>
                    <a:pt x="169494" y="179832"/>
                  </a:lnTo>
                  <a:lnTo>
                    <a:pt x="171526" y="167576"/>
                  </a:lnTo>
                  <a:lnTo>
                    <a:pt x="165945" y="176498"/>
                  </a:lnTo>
                  <a:lnTo>
                    <a:pt x="159500" y="184218"/>
                  </a:lnTo>
                  <a:lnTo>
                    <a:pt x="152268" y="190288"/>
                  </a:lnTo>
                  <a:lnTo>
                    <a:pt x="143967" y="194360"/>
                  </a:lnTo>
                  <a:lnTo>
                    <a:pt x="143522" y="193776"/>
                  </a:lnTo>
                  <a:lnTo>
                    <a:pt x="147472" y="186817"/>
                  </a:lnTo>
                  <a:lnTo>
                    <a:pt x="150787" y="179997"/>
                  </a:lnTo>
                  <a:lnTo>
                    <a:pt x="153885" y="172999"/>
                  </a:lnTo>
                  <a:lnTo>
                    <a:pt x="149009" y="177850"/>
                  </a:lnTo>
                  <a:lnTo>
                    <a:pt x="137731" y="186715"/>
                  </a:lnTo>
                  <a:lnTo>
                    <a:pt x="125742" y="194640"/>
                  </a:lnTo>
                  <a:lnTo>
                    <a:pt x="121539" y="193484"/>
                  </a:lnTo>
                  <a:lnTo>
                    <a:pt x="121399" y="192963"/>
                  </a:lnTo>
                  <a:lnTo>
                    <a:pt x="123761" y="187820"/>
                  </a:lnTo>
                  <a:lnTo>
                    <a:pt x="127050" y="184315"/>
                  </a:lnTo>
                  <a:lnTo>
                    <a:pt x="131089" y="177253"/>
                  </a:lnTo>
                  <a:lnTo>
                    <a:pt x="133248" y="171335"/>
                  </a:lnTo>
                  <a:lnTo>
                    <a:pt x="130606" y="174815"/>
                  </a:lnTo>
                  <a:lnTo>
                    <a:pt x="127571" y="177812"/>
                  </a:lnTo>
                  <a:lnTo>
                    <a:pt x="123571" y="178308"/>
                  </a:lnTo>
                  <a:lnTo>
                    <a:pt x="123431" y="177558"/>
                  </a:lnTo>
                  <a:lnTo>
                    <a:pt x="126009" y="173672"/>
                  </a:lnTo>
                  <a:lnTo>
                    <a:pt x="129032" y="165392"/>
                  </a:lnTo>
                  <a:lnTo>
                    <a:pt x="89230" y="201853"/>
                  </a:lnTo>
                  <a:lnTo>
                    <a:pt x="76034" y="208737"/>
                  </a:lnTo>
                  <a:lnTo>
                    <a:pt x="73888" y="208737"/>
                  </a:lnTo>
                  <a:lnTo>
                    <a:pt x="84964" y="210328"/>
                  </a:lnTo>
                  <a:lnTo>
                    <a:pt x="96412" y="207614"/>
                  </a:lnTo>
                  <a:lnTo>
                    <a:pt x="107478" y="200455"/>
                  </a:lnTo>
                  <a:lnTo>
                    <a:pt x="117411" y="188709"/>
                  </a:lnTo>
                  <a:lnTo>
                    <a:pt x="104940" y="212826"/>
                  </a:lnTo>
                  <a:lnTo>
                    <a:pt x="101053" y="219773"/>
                  </a:lnTo>
                  <a:lnTo>
                    <a:pt x="96774" y="226225"/>
                  </a:lnTo>
                  <a:lnTo>
                    <a:pt x="102615" y="221754"/>
                  </a:lnTo>
                  <a:lnTo>
                    <a:pt x="111023" y="214185"/>
                  </a:lnTo>
                  <a:lnTo>
                    <a:pt x="116509" y="207721"/>
                  </a:lnTo>
                  <a:lnTo>
                    <a:pt x="123520" y="203911"/>
                  </a:lnTo>
                  <a:lnTo>
                    <a:pt x="123812" y="204622"/>
                  </a:lnTo>
                  <a:lnTo>
                    <a:pt x="120472" y="213448"/>
                  </a:lnTo>
                  <a:lnTo>
                    <a:pt x="114655" y="218808"/>
                  </a:lnTo>
                  <a:lnTo>
                    <a:pt x="110274" y="225856"/>
                  </a:lnTo>
                  <a:lnTo>
                    <a:pt x="119465" y="223366"/>
                  </a:lnTo>
                  <a:lnTo>
                    <a:pt x="128397" y="219490"/>
                  </a:lnTo>
                  <a:lnTo>
                    <a:pt x="146304" y="209829"/>
                  </a:lnTo>
                  <a:lnTo>
                    <a:pt x="146672" y="210718"/>
                  </a:lnTo>
                  <a:lnTo>
                    <a:pt x="144132" y="213753"/>
                  </a:lnTo>
                  <a:lnTo>
                    <a:pt x="141770" y="216052"/>
                  </a:lnTo>
                  <a:lnTo>
                    <a:pt x="139585" y="218694"/>
                  </a:lnTo>
                  <a:lnTo>
                    <a:pt x="143852" y="217322"/>
                  </a:lnTo>
                  <a:lnTo>
                    <a:pt x="147548" y="213639"/>
                  </a:lnTo>
                  <a:lnTo>
                    <a:pt x="151917" y="210439"/>
                  </a:lnTo>
                  <a:lnTo>
                    <a:pt x="152361" y="211480"/>
                  </a:lnTo>
                  <a:lnTo>
                    <a:pt x="149225" y="214249"/>
                  </a:lnTo>
                  <a:lnTo>
                    <a:pt x="147205" y="217474"/>
                  </a:lnTo>
                  <a:lnTo>
                    <a:pt x="143014" y="222618"/>
                  </a:lnTo>
                  <a:lnTo>
                    <a:pt x="129959" y="232892"/>
                  </a:lnTo>
                  <a:lnTo>
                    <a:pt x="126733" y="237985"/>
                  </a:lnTo>
                  <a:lnTo>
                    <a:pt x="161671" y="219605"/>
                  </a:lnTo>
                  <a:lnTo>
                    <a:pt x="175120" y="209029"/>
                  </a:lnTo>
                  <a:lnTo>
                    <a:pt x="175564" y="209918"/>
                  </a:lnTo>
                  <a:lnTo>
                    <a:pt x="169608" y="218922"/>
                  </a:lnTo>
                  <a:lnTo>
                    <a:pt x="174104" y="216192"/>
                  </a:lnTo>
                  <a:lnTo>
                    <a:pt x="180975" y="204863"/>
                  </a:lnTo>
                  <a:lnTo>
                    <a:pt x="181470" y="205320"/>
                  </a:lnTo>
                  <a:lnTo>
                    <a:pt x="182743" y="220276"/>
                  </a:lnTo>
                  <a:lnTo>
                    <a:pt x="183838" y="227513"/>
                  </a:lnTo>
                  <a:lnTo>
                    <a:pt x="185420" y="234518"/>
                  </a:lnTo>
                  <a:lnTo>
                    <a:pt x="185623" y="224459"/>
                  </a:lnTo>
                  <a:lnTo>
                    <a:pt x="187540" y="208559"/>
                  </a:lnTo>
                  <a:lnTo>
                    <a:pt x="188150" y="208495"/>
                  </a:lnTo>
                  <a:lnTo>
                    <a:pt x="190728" y="215252"/>
                  </a:lnTo>
                  <a:lnTo>
                    <a:pt x="192455" y="222059"/>
                  </a:lnTo>
                  <a:lnTo>
                    <a:pt x="195440" y="227850"/>
                  </a:lnTo>
                  <a:lnTo>
                    <a:pt x="194598" y="215015"/>
                  </a:lnTo>
                  <a:lnTo>
                    <a:pt x="194615" y="208589"/>
                  </a:lnTo>
                  <a:lnTo>
                    <a:pt x="195224" y="201536"/>
                  </a:lnTo>
                  <a:lnTo>
                    <a:pt x="195948" y="201587"/>
                  </a:lnTo>
                  <a:lnTo>
                    <a:pt x="197078" y="207530"/>
                  </a:lnTo>
                  <a:lnTo>
                    <a:pt x="198653" y="212699"/>
                  </a:lnTo>
                  <a:lnTo>
                    <a:pt x="200952" y="217297"/>
                  </a:lnTo>
                  <a:lnTo>
                    <a:pt x="200736" y="211620"/>
                  </a:lnTo>
                  <a:lnTo>
                    <a:pt x="199974" y="205955"/>
                  </a:lnTo>
                  <a:lnTo>
                    <a:pt x="201434" y="199783"/>
                  </a:lnTo>
                  <a:lnTo>
                    <a:pt x="202031" y="199847"/>
                  </a:lnTo>
                  <a:lnTo>
                    <a:pt x="204839" y="208339"/>
                  </a:lnTo>
                  <a:lnTo>
                    <a:pt x="208018" y="215887"/>
                  </a:lnTo>
                  <a:lnTo>
                    <a:pt x="211679" y="223025"/>
                  </a:lnTo>
                  <a:lnTo>
                    <a:pt x="215785" y="229717"/>
                  </a:lnTo>
                  <a:lnTo>
                    <a:pt x="228671" y="247498"/>
                  </a:lnTo>
                  <a:lnTo>
                    <a:pt x="233045" y="254190"/>
                  </a:lnTo>
                  <a:lnTo>
                    <a:pt x="232778" y="254939"/>
                  </a:lnTo>
                  <a:lnTo>
                    <a:pt x="226771" y="252958"/>
                  </a:lnTo>
                  <a:lnTo>
                    <a:pt x="221284" y="249758"/>
                  </a:lnTo>
                  <a:lnTo>
                    <a:pt x="216230" y="245605"/>
                  </a:lnTo>
                  <a:lnTo>
                    <a:pt x="219542" y="254720"/>
                  </a:lnTo>
                  <a:lnTo>
                    <a:pt x="224107" y="263021"/>
                  </a:lnTo>
                  <a:lnTo>
                    <a:pt x="229438" y="270463"/>
                  </a:lnTo>
                  <a:lnTo>
                    <a:pt x="235381" y="277368"/>
                  </a:lnTo>
                  <a:lnTo>
                    <a:pt x="235102" y="278142"/>
                  </a:lnTo>
                  <a:lnTo>
                    <a:pt x="209092" y="262128"/>
                  </a:lnTo>
                  <a:lnTo>
                    <a:pt x="209689" y="266877"/>
                  </a:lnTo>
                  <a:lnTo>
                    <a:pt x="210667" y="271513"/>
                  </a:lnTo>
                  <a:lnTo>
                    <a:pt x="211493" y="276860"/>
                  </a:lnTo>
                  <a:lnTo>
                    <a:pt x="210959" y="277329"/>
                  </a:lnTo>
                  <a:lnTo>
                    <a:pt x="208165" y="273735"/>
                  </a:lnTo>
                  <a:lnTo>
                    <a:pt x="206387" y="269875"/>
                  </a:lnTo>
                  <a:lnTo>
                    <a:pt x="205054" y="265684"/>
                  </a:lnTo>
                  <a:lnTo>
                    <a:pt x="205257" y="274180"/>
                  </a:lnTo>
                  <a:lnTo>
                    <a:pt x="205981" y="282562"/>
                  </a:lnTo>
                  <a:lnTo>
                    <a:pt x="207416" y="291503"/>
                  </a:lnTo>
                  <a:lnTo>
                    <a:pt x="206883" y="291871"/>
                  </a:lnTo>
                  <a:lnTo>
                    <a:pt x="201904" y="286435"/>
                  </a:lnTo>
                  <a:lnTo>
                    <a:pt x="198780" y="278358"/>
                  </a:lnTo>
                  <a:lnTo>
                    <a:pt x="197345" y="269963"/>
                  </a:lnTo>
                  <a:lnTo>
                    <a:pt x="193898" y="283832"/>
                  </a:lnTo>
                  <a:lnTo>
                    <a:pt x="192528" y="290927"/>
                  </a:lnTo>
                  <a:lnTo>
                    <a:pt x="191376" y="298615"/>
                  </a:lnTo>
                  <a:lnTo>
                    <a:pt x="190893" y="298767"/>
                  </a:lnTo>
                  <a:lnTo>
                    <a:pt x="186651" y="292265"/>
                  </a:lnTo>
                  <a:lnTo>
                    <a:pt x="185381" y="284162"/>
                  </a:lnTo>
                  <a:lnTo>
                    <a:pt x="184632" y="276047"/>
                  </a:lnTo>
                  <a:lnTo>
                    <a:pt x="180301" y="281838"/>
                  </a:lnTo>
                  <a:lnTo>
                    <a:pt x="172872" y="290131"/>
                  </a:lnTo>
                  <a:lnTo>
                    <a:pt x="167449" y="297484"/>
                  </a:lnTo>
                  <a:lnTo>
                    <a:pt x="160375" y="299021"/>
                  </a:lnTo>
                  <a:lnTo>
                    <a:pt x="159994" y="298665"/>
                  </a:lnTo>
                  <a:lnTo>
                    <a:pt x="160972" y="294513"/>
                  </a:lnTo>
                  <a:lnTo>
                    <a:pt x="162979" y="291782"/>
                  </a:lnTo>
                  <a:lnTo>
                    <a:pt x="165328" y="286639"/>
                  </a:lnTo>
                  <a:lnTo>
                    <a:pt x="166649" y="282384"/>
                  </a:lnTo>
                  <a:lnTo>
                    <a:pt x="162750" y="288391"/>
                  </a:lnTo>
                  <a:lnTo>
                    <a:pt x="151739" y="296760"/>
                  </a:lnTo>
                  <a:lnTo>
                    <a:pt x="151168" y="296113"/>
                  </a:lnTo>
                  <a:lnTo>
                    <a:pt x="153733" y="291299"/>
                  </a:lnTo>
                  <a:lnTo>
                    <a:pt x="157086" y="281901"/>
                  </a:lnTo>
                  <a:lnTo>
                    <a:pt x="152793" y="286042"/>
                  </a:lnTo>
                  <a:lnTo>
                    <a:pt x="148234" y="289674"/>
                  </a:lnTo>
                  <a:lnTo>
                    <a:pt x="138023" y="296545"/>
                  </a:lnTo>
                  <a:lnTo>
                    <a:pt x="115138" y="309118"/>
                  </a:lnTo>
                  <a:lnTo>
                    <a:pt x="108762" y="308686"/>
                  </a:lnTo>
                  <a:lnTo>
                    <a:pt x="108534" y="308013"/>
                  </a:lnTo>
                  <a:lnTo>
                    <a:pt x="113563" y="300964"/>
                  </a:lnTo>
                  <a:lnTo>
                    <a:pt x="119367" y="295948"/>
                  </a:lnTo>
                  <a:lnTo>
                    <a:pt x="124332" y="289674"/>
                  </a:lnTo>
                  <a:lnTo>
                    <a:pt x="118733" y="293858"/>
                  </a:lnTo>
                  <a:lnTo>
                    <a:pt x="113009" y="297703"/>
                  </a:lnTo>
                  <a:lnTo>
                    <a:pt x="107082" y="300811"/>
                  </a:lnTo>
                  <a:lnTo>
                    <a:pt x="100329" y="302895"/>
                  </a:lnTo>
                  <a:lnTo>
                    <a:pt x="100050" y="302056"/>
                  </a:lnTo>
                  <a:lnTo>
                    <a:pt x="105689" y="296532"/>
                  </a:lnTo>
                  <a:lnTo>
                    <a:pt x="111036" y="291642"/>
                  </a:lnTo>
                  <a:lnTo>
                    <a:pt x="115989" y="286131"/>
                  </a:lnTo>
                  <a:lnTo>
                    <a:pt x="109931" y="290042"/>
                  </a:lnTo>
                  <a:lnTo>
                    <a:pt x="97307" y="296583"/>
                  </a:lnTo>
                  <a:lnTo>
                    <a:pt x="93700" y="296125"/>
                  </a:lnTo>
                  <a:lnTo>
                    <a:pt x="93446" y="295503"/>
                  </a:lnTo>
                  <a:lnTo>
                    <a:pt x="103662" y="281960"/>
                  </a:lnTo>
                  <a:lnTo>
                    <a:pt x="108471" y="275210"/>
                  </a:lnTo>
                  <a:lnTo>
                    <a:pt x="113093" y="268224"/>
                  </a:lnTo>
                  <a:lnTo>
                    <a:pt x="107657" y="273037"/>
                  </a:lnTo>
                  <a:lnTo>
                    <a:pt x="102844" y="279082"/>
                  </a:lnTo>
                  <a:lnTo>
                    <a:pt x="90995" y="289610"/>
                  </a:lnTo>
                  <a:lnTo>
                    <a:pt x="51638" y="312204"/>
                  </a:lnTo>
                  <a:lnTo>
                    <a:pt x="42113" y="313715"/>
                  </a:lnTo>
                  <a:lnTo>
                    <a:pt x="50103" y="316229"/>
                  </a:lnTo>
                  <a:lnTo>
                    <a:pt x="58064" y="316653"/>
                  </a:lnTo>
                  <a:lnTo>
                    <a:pt x="65959" y="315199"/>
                  </a:lnTo>
                  <a:lnTo>
                    <a:pt x="73748" y="312077"/>
                  </a:lnTo>
                  <a:lnTo>
                    <a:pt x="67288" y="319370"/>
                  </a:lnTo>
                  <a:lnTo>
                    <a:pt x="59223" y="328045"/>
                  </a:lnTo>
                  <a:lnTo>
                    <a:pt x="52753" y="335442"/>
                  </a:lnTo>
                  <a:lnTo>
                    <a:pt x="51079" y="338899"/>
                  </a:lnTo>
                  <a:lnTo>
                    <a:pt x="57562" y="340399"/>
                  </a:lnTo>
                  <a:lnTo>
                    <a:pt x="64130" y="340666"/>
                  </a:lnTo>
                  <a:lnTo>
                    <a:pt x="70719" y="339754"/>
                  </a:lnTo>
                  <a:lnTo>
                    <a:pt x="77266" y="337718"/>
                  </a:lnTo>
                  <a:lnTo>
                    <a:pt x="59258" y="367322"/>
                  </a:lnTo>
                  <a:lnTo>
                    <a:pt x="65163" y="365912"/>
                  </a:lnTo>
                  <a:lnTo>
                    <a:pt x="70853" y="362165"/>
                  </a:lnTo>
                  <a:lnTo>
                    <a:pt x="81234" y="354099"/>
                  </a:lnTo>
                  <a:lnTo>
                    <a:pt x="91630" y="345273"/>
                  </a:lnTo>
                  <a:lnTo>
                    <a:pt x="97294" y="340791"/>
                  </a:lnTo>
                  <a:lnTo>
                    <a:pt x="97866" y="341388"/>
                  </a:lnTo>
                  <a:lnTo>
                    <a:pt x="93903" y="348780"/>
                  </a:lnTo>
                  <a:lnTo>
                    <a:pt x="84569" y="359816"/>
                  </a:lnTo>
                  <a:lnTo>
                    <a:pt x="90616" y="356912"/>
                  </a:lnTo>
                  <a:lnTo>
                    <a:pt x="96281" y="352823"/>
                  </a:lnTo>
                  <a:lnTo>
                    <a:pt x="107734" y="343344"/>
                  </a:lnTo>
                  <a:lnTo>
                    <a:pt x="108254" y="344195"/>
                  </a:lnTo>
                  <a:lnTo>
                    <a:pt x="97116" y="357708"/>
                  </a:lnTo>
                  <a:lnTo>
                    <a:pt x="91492" y="363760"/>
                  </a:lnTo>
                  <a:lnTo>
                    <a:pt x="85509" y="369163"/>
                  </a:lnTo>
                  <a:lnTo>
                    <a:pt x="92002" y="368500"/>
                  </a:lnTo>
                  <a:lnTo>
                    <a:pt x="130016" y="349698"/>
                  </a:lnTo>
                  <a:lnTo>
                    <a:pt x="136436" y="344411"/>
                  </a:lnTo>
                  <a:lnTo>
                    <a:pt x="136956" y="345071"/>
                  </a:lnTo>
                  <a:lnTo>
                    <a:pt x="134200" y="350329"/>
                  </a:lnTo>
                  <a:lnTo>
                    <a:pt x="131267" y="354571"/>
                  </a:lnTo>
                  <a:lnTo>
                    <a:pt x="128689" y="359181"/>
                  </a:lnTo>
                  <a:lnTo>
                    <a:pt x="134150" y="356501"/>
                  </a:lnTo>
                  <a:lnTo>
                    <a:pt x="138137" y="350329"/>
                  </a:lnTo>
                  <a:lnTo>
                    <a:pt x="142786" y="344995"/>
                  </a:lnTo>
                  <a:lnTo>
                    <a:pt x="126987" y="378548"/>
                  </a:lnTo>
                  <a:lnTo>
                    <a:pt x="132321" y="376440"/>
                  </a:lnTo>
                  <a:lnTo>
                    <a:pt x="137337" y="372579"/>
                  </a:lnTo>
                  <a:lnTo>
                    <a:pt x="156632" y="355006"/>
                  </a:lnTo>
                  <a:lnTo>
                    <a:pt x="162140" y="350697"/>
                  </a:lnTo>
                  <a:lnTo>
                    <a:pt x="162636" y="351294"/>
                  </a:lnTo>
                  <a:lnTo>
                    <a:pt x="157721" y="362204"/>
                  </a:lnTo>
                  <a:lnTo>
                    <a:pt x="155562" y="367499"/>
                  </a:lnTo>
                  <a:lnTo>
                    <a:pt x="159807" y="363027"/>
                  </a:lnTo>
                  <a:lnTo>
                    <a:pt x="163602" y="357811"/>
                  </a:lnTo>
                  <a:lnTo>
                    <a:pt x="171157" y="346519"/>
                  </a:lnTo>
                  <a:lnTo>
                    <a:pt x="171627" y="346837"/>
                  </a:lnTo>
                  <a:lnTo>
                    <a:pt x="172275" y="363537"/>
                  </a:lnTo>
                  <a:lnTo>
                    <a:pt x="175615" y="369976"/>
                  </a:lnTo>
                  <a:lnTo>
                    <a:pt x="177165" y="363067"/>
                  </a:lnTo>
                  <a:lnTo>
                    <a:pt x="177380" y="355752"/>
                  </a:lnTo>
                  <a:lnTo>
                    <a:pt x="178904" y="348119"/>
                  </a:lnTo>
                  <a:lnTo>
                    <a:pt x="179539" y="348208"/>
                  </a:lnTo>
                  <a:lnTo>
                    <a:pt x="181470" y="355447"/>
                  </a:lnTo>
                  <a:lnTo>
                    <a:pt x="184137" y="362165"/>
                  </a:lnTo>
                  <a:lnTo>
                    <a:pt x="188849" y="365683"/>
                  </a:lnTo>
                  <a:lnTo>
                    <a:pt x="189420" y="359905"/>
                  </a:lnTo>
                  <a:lnTo>
                    <a:pt x="188849" y="353961"/>
                  </a:lnTo>
                  <a:lnTo>
                    <a:pt x="190004" y="347726"/>
                  </a:lnTo>
                  <a:lnTo>
                    <a:pt x="190576" y="347611"/>
                  </a:lnTo>
                  <a:lnTo>
                    <a:pt x="192557" y="352564"/>
                  </a:lnTo>
                  <a:lnTo>
                    <a:pt x="194106" y="357162"/>
                  </a:lnTo>
                  <a:lnTo>
                    <a:pt x="196862" y="360654"/>
                  </a:lnTo>
                  <a:lnTo>
                    <a:pt x="196989" y="356565"/>
                  </a:lnTo>
                  <a:lnTo>
                    <a:pt x="196456" y="352513"/>
                  </a:lnTo>
                  <a:lnTo>
                    <a:pt x="196405" y="347649"/>
                  </a:lnTo>
                  <a:lnTo>
                    <a:pt x="197154" y="347599"/>
                  </a:lnTo>
                  <a:lnTo>
                    <a:pt x="200207" y="354756"/>
                  </a:lnTo>
                  <a:lnTo>
                    <a:pt x="204325" y="359976"/>
                  </a:lnTo>
                  <a:lnTo>
                    <a:pt x="209141" y="364218"/>
                  </a:lnTo>
                  <a:lnTo>
                    <a:pt x="214122" y="367792"/>
                  </a:lnTo>
                  <a:lnTo>
                    <a:pt x="214414" y="360857"/>
                  </a:lnTo>
                  <a:lnTo>
                    <a:pt x="211556" y="354393"/>
                  </a:lnTo>
                  <a:lnTo>
                    <a:pt x="212166" y="346862"/>
                  </a:lnTo>
                  <a:lnTo>
                    <a:pt x="212636" y="346456"/>
                  </a:lnTo>
                  <a:lnTo>
                    <a:pt x="217335" y="353593"/>
                  </a:lnTo>
                  <a:lnTo>
                    <a:pt x="222097" y="359981"/>
                  </a:lnTo>
                  <a:lnTo>
                    <a:pt x="231901" y="368452"/>
                  </a:lnTo>
                  <a:lnTo>
                    <a:pt x="236385" y="371195"/>
                  </a:lnTo>
                  <a:lnTo>
                    <a:pt x="241134" y="373202"/>
                  </a:lnTo>
                  <a:lnTo>
                    <a:pt x="238759" y="365175"/>
                  </a:lnTo>
                  <a:lnTo>
                    <a:pt x="237287" y="358801"/>
                  </a:lnTo>
                  <a:lnTo>
                    <a:pt x="236240" y="352194"/>
                  </a:lnTo>
                  <a:lnTo>
                    <a:pt x="235843" y="345500"/>
                  </a:lnTo>
                  <a:lnTo>
                    <a:pt x="236385" y="338277"/>
                  </a:lnTo>
                  <a:lnTo>
                    <a:pt x="236969" y="338277"/>
                  </a:lnTo>
                  <a:lnTo>
                    <a:pt x="244284" y="354139"/>
                  </a:lnTo>
                  <a:lnTo>
                    <a:pt x="251637" y="369279"/>
                  </a:lnTo>
                  <a:lnTo>
                    <a:pt x="260057" y="383164"/>
                  </a:lnTo>
                  <a:lnTo>
                    <a:pt x="270789" y="395198"/>
                  </a:lnTo>
                  <a:lnTo>
                    <a:pt x="270522" y="396265"/>
                  </a:lnTo>
                  <a:lnTo>
                    <a:pt x="264071" y="392785"/>
                  </a:lnTo>
                  <a:lnTo>
                    <a:pt x="258635" y="388442"/>
                  </a:lnTo>
                  <a:lnTo>
                    <a:pt x="253441" y="383463"/>
                  </a:lnTo>
                  <a:lnTo>
                    <a:pt x="259952" y="393906"/>
                  </a:lnTo>
                  <a:lnTo>
                    <a:pt x="266901" y="403767"/>
                  </a:lnTo>
                  <a:lnTo>
                    <a:pt x="274324" y="412967"/>
                  </a:lnTo>
                  <a:lnTo>
                    <a:pt x="282549" y="421716"/>
                  </a:lnTo>
                  <a:lnTo>
                    <a:pt x="282600" y="422503"/>
                  </a:lnTo>
                  <a:lnTo>
                    <a:pt x="275205" y="423451"/>
                  </a:lnTo>
                  <a:lnTo>
                    <a:pt x="268223" y="422811"/>
                  </a:lnTo>
                  <a:lnTo>
                    <a:pt x="261347" y="420890"/>
                  </a:lnTo>
                  <a:lnTo>
                    <a:pt x="254723" y="417893"/>
                  </a:lnTo>
                  <a:lnTo>
                    <a:pt x="251091" y="415937"/>
                  </a:lnTo>
                  <a:lnTo>
                    <a:pt x="247497" y="413562"/>
                  </a:lnTo>
                  <a:lnTo>
                    <a:pt x="244157" y="410730"/>
                  </a:lnTo>
                  <a:lnTo>
                    <a:pt x="247027" y="416852"/>
                  </a:lnTo>
                  <a:lnTo>
                    <a:pt x="250228" y="422643"/>
                  </a:lnTo>
                  <a:lnTo>
                    <a:pt x="253987" y="427850"/>
                  </a:lnTo>
                  <a:lnTo>
                    <a:pt x="258787" y="433719"/>
                  </a:lnTo>
                  <a:lnTo>
                    <a:pt x="268917" y="444638"/>
                  </a:lnTo>
                  <a:lnTo>
                    <a:pt x="273723" y="451040"/>
                  </a:lnTo>
                  <a:lnTo>
                    <a:pt x="273723" y="451548"/>
                  </a:lnTo>
                  <a:lnTo>
                    <a:pt x="268579" y="455193"/>
                  </a:lnTo>
                  <a:lnTo>
                    <a:pt x="251637" y="449465"/>
                  </a:lnTo>
                  <a:lnTo>
                    <a:pt x="236385" y="441452"/>
                  </a:lnTo>
                  <a:lnTo>
                    <a:pt x="231736" y="438543"/>
                  </a:lnTo>
                  <a:lnTo>
                    <a:pt x="227406" y="434949"/>
                  </a:lnTo>
                  <a:lnTo>
                    <a:pt x="235877" y="452970"/>
                  </a:lnTo>
                  <a:lnTo>
                    <a:pt x="235381" y="453669"/>
                  </a:lnTo>
                  <a:lnTo>
                    <a:pt x="229743" y="448576"/>
                  </a:lnTo>
                  <a:lnTo>
                    <a:pt x="223659" y="443738"/>
                  </a:lnTo>
                  <a:lnTo>
                    <a:pt x="219341" y="437121"/>
                  </a:lnTo>
                  <a:lnTo>
                    <a:pt x="223773" y="448970"/>
                  </a:lnTo>
                  <a:lnTo>
                    <a:pt x="230695" y="460032"/>
                  </a:lnTo>
                  <a:lnTo>
                    <a:pt x="236232" y="464388"/>
                  </a:lnTo>
                  <a:lnTo>
                    <a:pt x="238848" y="472173"/>
                  </a:lnTo>
                  <a:lnTo>
                    <a:pt x="238671" y="472719"/>
                  </a:lnTo>
                  <a:lnTo>
                    <a:pt x="233578" y="472579"/>
                  </a:lnTo>
                  <a:lnTo>
                    <a:pt x="220979" y="461670"/>
                  </a:lnTo>
                  <a:lnTo>
                    <a:pt x="196519" y="428586"/>
                  </a:lnTo>
                  <a:lnTo>
                    <a:pt x="196769" y="435433"/>
                  </a:lnTo>
                  <a:lnTo>
                    <a:pt x="197281" y="442247"/>
                  </a:lnTo>
                  <a:lnTo>
                    <a:pt x="198098" y="449016"/>
                  </a:lnTo>
                  <a:lnTo>
                    <a:pt x="199377" y="456399"/>
                  </a:lnTo>
                  <a:lnTo>
                    <a:pt x="198818" y="456730"/>
                  </a:lnTo>
                  <a:lnTo>
                    <a:pt x="193560" y="450888"/>
                  </a:lnTo>
                  <a:lnTo>
                    <a:pt x="189293" y="442937"/>
                  </a:lnTo>
                  <a:lnTo>
                    <a:pt x="187782" y="434340"/>
                  </a:lnTo>
                  <a:lnTo>
                    <a:pt x="186755" y="452928"/>
                  </a:lnTo>
                  <a:lnTo>
                    <a:pt x="186619" y="462234"/>
                  </a:lnTo>
                  <a:lnTo>
                    <a:pt x="187020" y="472097"/>
                  </a:lnTo>
                  <a:lnTo>
                    <a:pt x="186436" y="472414"/>
                  </a:lnTo>
                  <a:lnTo>
                    <a:pt x="182410" y="465772"/>
                  </a:lnTo>
                  <a:lnTo>
                    <a:pt x="179031" y="458889"/>
                  </a:lnTo>
                  <a:lnTo>
                    <a:pt x="175221" y="447090"/>
                  </a:lnTo>
                  <a:lnTo>
                    <a:pt x="174688" y="444779"/>
                  </a:lnTo>
                  <a:lnTo>
                    <a:pt x="172173" y="449097"/>
                  </a:lnTo>
                  <a:lnTo>
                    <a:pt x="169392" y="453097"/>
                  </a:lnTo>
                  <a:lnTo>
                    <a:pt x="162204" y="462013"/>
                  </a:lnTo>
                  <a:lnTo>
                    <a:pt x="157543" y="467004"/>
                  </a:lnTo>
                  <a:lnTo>
                    <a:pt x="151752" y="469734"/>
                  </a:lnTo>
                  <a:lnTo>
                    <a:pt x="151345" y="469061"/>
                  </a:lnTo>
                  <a:lnTo>
                    <a:pt x="153797" y="464629"/>
                  </a:lnTo>
                  <a:lnTo>
                    <a:pt x="157251" y="455930"/>
                  </a:lnTo>
                  <a:lnTo>
                    <a:pt x="154012" y="460959"/>
                  </a:lnTo>
                  <a:lnTo>
                    <a:pt x="149085" y="467283"/>
                  </a:lnTo>
                  <a:lnTo>
                    <a:pt x="145554" y="471220"/>
                  </a:lnTo>
                  <a:lnTo>
                    <a:pt x="141058" y="473354"/>
                  </a:lnTo>
                  <a:lnTo>
                    <a:pt x="140716" y="472884"/>
                  </a:lnTo>
                  <a:lnTo>
                    <a:pt x="141706" y="468782"/>
                  </a:lnTo>
                  <a:lnTo>
                    <a:pt x="144119" y="461886"/>
                  </a:lnTo>
                  <a:lnTo>
                    <a:pt x="138976" y="467550"/>
                  </a:lnTo>
                  <a:lnTo>
                    <a:pt x="133362" y="472465"/>
                  </a:lnTo>
                  <a:lnTo>
                    <a:pt x="122008" y="481253"/>
                  </a:lnTo>
                  <a:lnTo>
                    <a:pt x="104914" y="492417"/>
                  </a:lnTo>
                  <a:lnTo>
                    <a:pt x="99034" y="495947"/>
                  </a:lnTo>
                  <a:lnTo>
                    <a:pt x="92506" y="495642"/>
                  </a:lnTo>
                  <a:lnTo>
                    <a:pt x="92265" y="494753"/>
                  </a:lnTo>
                  <a:lnTo>
                    <a:pt x="101954" y="487183"/>
                  </a:lnTo>
                  <a:lnTo>
                    <a:pt x="110505" y="478482"/>
                  </a:lnTo>
                  <a:lnTo>
                    <a:pt x="118443" y="468671"/>
                  </a:lnTo>
                  <a:lnTo>
                    <a:pt x="125857" y="458050"/>
                  </a:lnTo>
                  <a:lnTo>
                    <a:pt x="122097" y="461124"/>
                  </a:lnTo>
                  <a:lnTo>
                    <a:pt x="106719" y="471603"/>
                  </a:lnTo>
                  <a:lnTo>
                    <a:pt x="98947" y="476461"/>
                  </a:lnTo>
                  <a:lnTo>
                    <a:pt x="90957" y="480492"/>
                  </a:lnTo>
                  <a:lnTo>
                    <a:pt x="82168" y="483235"/>
                  </a:lnTo>
                  <a:lnTo>
                    <a:pt x="81927" y="482409"/>
                  </a:lnTo>
                  <a:lnTo>
                    <a:pt x="90068" y="473532"/>
                  </a:lnTo>
                  <a:lnTo>
                    <a:pt x="93573" y="468807"/>
                  </a:lnTo>
                  <a:lnTo>
                    <a:pt x="82422" y="479056"/>
                  </a:lnTo>
                  <a:lnTo>
                    <a:pt x="70040" y="488264"/>
                  </a:lnTo>
                  <a:lnTo>
                    <a:pt x="62890" y="492721"/>
                  </a:lnTo>
                  <a:lnTo>
                    <a:pt x="54978" y="492518"/>
                  </a:lnTo>
                  <a:lnTo>
                    <a:pt x="54686" y="491794"/>
                  </a:lnTo>
                  <a:lnTo>
                    <a:pt x="67097" y="478683"/>
                  </a:lnTo>
                  <a:lnTo>
                    <a:pt x="72747" y="471774"/>
                  </a:lnTo>
                  <a:lnTo>
                    <a:pt x="77787" y="464007"/>
                  </a:lnTo>
                  <a:lnTo>
                    <a:pt x="68831" y="472792"/>
                  </a:lnTo>
                  <a:lnTo>
                    <a:pt x="59704" y="481255"/>
                  </a:lnTo>
                  <a:lnTo>
                    <a:pt x="26212" y="506480"/>
                  </a:lnTo>
                  <a:lnTo>
                    <a:pt x="11023" y="514362"/>
                  </a:lnTo>
                  <a:lnTo>
                    <a:pt x="20944" y="516868"/>
                  </a:lnTo>
                  <a:lnTo>
                    <a:pt x="30792" y="517556"/>
                  </a:lnTo>
                  <a:lnTo>
                    <a:pt x="40557" y="516530"/>
                  </a:lnTo>
                  <a:lnTo>
                    <a:pt x="50228" y="513892"/>
                  </a:lnTo>
                  <a:lnTo>
                    <a:pt x="48069" y="516178"/>
                  </a:lnTo>
                  <a:lnTo>
                    <a:pt x="36768" y="526971"/>
                  </a:lnTo>
                  <a:lnTo>
                    <a:pt x="23044" y="538603"/>
                  </a:lnTo>
                  <a:lnTo>
                    <a:pt x="0" y="557657"/>
                  </a:lnTo>
                  <a:lnTo>
                    <a:pt x="8243" y="557029"/>
                  </a:lnTo>
                  <a:lnTo>
                    <a:pt x="50790" y="538799"/>
                  </a:lnTo>
                  <a:lnTo>
                    <a:pt x="69380" y="527050"/>
                  </a:lnTo>
                  <a:lnTo>
                    <a:pt x="69888" y="527812"/>
                  </a:lnTo>
                  <a:lnTo>
                    <a:pt x="65245" y="533811"/>
                  </a:lnTo>
                  <a:lnTo>
                    <a:pt x="60790" y="538934"/>
                  </a:lnTo>
                  <a:lnTo>
                    <a:pt x="56108" y="543661"/>
                  </a:lnTo>
                  <a:lnTo>
                    <a:pt x="51181" y="547941"/>
                  </a:lnTo>
                  <a:lnTo>
                    <a:pt x="66046" y="544092"/>
                  </a:lnTo>
                  <a:lnTo>
                    <a:pt x="80244" y="536943"/>
                  </a:lnTo>
                  <a:lnTo>
                    <a:pt x="94157" y="528431"/>
                  </a:lnTo>
                  <a:lnTo>
                    <a:pt x="108534" y="520293"/>
                  </a:lnTo>
                  <a:lnTo>
                    <a:pt x="92201" y="541832"/>
                  </a:lnTo>
                  <a:lnTo>
                    <a:pt x="99682" y="541718"/>
                  </a:lnTo>
                  <a:lnTo>
                    <a:pt x="107175" y="537997"/>
                  </a:lnTo>
                  <a:lnTo>
                    <a:pt x="119759" y="529960"/>
                  </a:lnTo>
                  <a:lnTo>
                    <a:pt x="125545" y="525681"/>
                  </a:lnTo>
                  <a:lnTo>
                    <a:pt x="137096" y="516140"/>
                  </a:lnTo>
                  <a:lnTo>
                    <a:pt x="137541" y="516470"/>
                  </a:lnTo>
                  <a:lnTo>
                    <a:pt x="137071" y="523481"/>
                  </a:lnTo>
                  <a:lnTo>
                    <a:pt x="134670" y="528866"/>
                  </a:lnTo>
                  <a:lnTo>
                    <a:pt x="131965" y="534098"/>
                  </a:lnTo>
                  <a:lnTo>
                    <a:pt x="136385" y="530923"/>
                  </a:lnTo>
                  <a:lnTo>
                    <a:pt x="139750" y="525424"/>
                  </a:lnTo>
                  <a:lnTo>
                    <a:pt x="143548" y="520242"/>
                  </a:lnTo>
                  <a:lnTo>
                    <a:pt x="144208" y="520661"/>
                  </a:lnTo>
                  <a:lnTo>
                    <a:pt x="141770" y="529069"/>
                  </a:lnTo>
                  <a:lnTo>
                    <a:pt x="137172" y="534631"/>
                  </a:lnTo>
                  <a:lnTo>
                    <a:pt x="133108" y="540715"/>
                  </a:lnTo>
                  <a:lnTo>
                    <a:pt x="140667" y="536396"/>
                  </a:lnTo>
                  <a:lnTo>
                    <a:pt x="147808" y="530721"/>
                  </a:lnTo>
                  <a:lnTo>
                    <a:pt x="161709" y="517601"/>
                  </a:lnTo>
                  <a:lnTo>
                    <a:pt x="162128" y="518160"/>
                  </a:lnTo>
                  <a:lnTo>
                    <a:pt x="161061" y="524840"/>
                  </a:lnTo>
                  <a:lnTo>
                    <a:pt x="157988" y="529551"/>
                  </a:lnTo>
                  <a:lnTo>
                    <a:pt x="151384" y="537768"/>
                  </a:lnTo>
                  <a:lnTo>
                    <a:pt x="147510" y="541731"/>
                  </a:lnTo>
                  <a:lnTo>
                    <a:pt x="145529" y="547281"/>
                  </a:lnTo>
                  <a:lnTo>
                    <a:pt x="154571" y="542919"/>
                  </a:lnTo>
                  <a:lnTo>
                    <a:pt x="163118" y="537041"/>
                  </a:lnTo>
                  <a:lnTo>
                    <a:pt x="171332" y="530253"/>
                  </a:lnTo>
                  <a:lnTo>
                    <a:pt x="179616" y="522947"/>
                  </a:lnTo>
                  <a:lnTo>
                    <a:pt x="180035" y="523151"/>
                  </a:lnTo>
                  <a:lnTo>
                    <a:pt x="180797" y="528688"/>
                  </a:lnTo>
                  <a:lnTo>
                    <a:pt x="182029" y="533615"/>
                  </a:lnTo>
                  <a:lnTo>
                    <a:pt x="183984" y="538124"/>
                  </a:lnTo>
                  <a:lnTo>
                    <a:pt x="184772" y="532295"/>
                  </a:lnTo>
                  <a:lnTo>
                    <a:pt x="185851" y="526580"/>
                  </a:lnTo>
                  <a:lnTo>
                    <a:pt x="187375" y="520369"/>
                  </a:lnTo>
                  <a:lnTo>
                    <a:pt x="188023" y="520293"/>
                  </a:lnTo>
                  <a:lnTo>
                    <a:pt x="190017" y="528326"/>
                  </a:lnTo>
                  <a:lnTo>
                    <a:pt x="192919" y="535100"/>
                  </a:lnTo>
                  <a:lnTo>
                    <a:pt x="199961" y="547598"/>
                  </a:lnTo>
                  <a:lnTo>
                    <a:pt x="200532" y="539642"/>
                  </a:lnTo>
                  <a:lnTo>
                    <a:pt x="201353" y="531744"/>
                  </a:lnTo>
                  <a:lnTo>
                    <a:pt x="202720" y="524029"/>
                  </a:lnTo>
                  <a:lnTo>
                    <a:pt x="205092" y="516115"/>
                  </a:lnTo>
                  <a:lnTo>
                    <a:pt x="205651" y="516267"/>
                  </a:lnTo>
                  <a:lnTo>
                    <a:pt x="208265" y="525589"/>
                  </a:lnTo>
                  <a:lnTo>
                    <a:pt x="211697" y="533566"/>
                  </a:lnTo>
                  <a:lnTo>
                    <a:pt x="215837" y="540889"/>
                  </a:lnTo>
                  <a:lnTo>
                    <a:pt x="220472" y="547751"/>
                  </a:lnTo>
                  <a:lnTo>
                    <a:pt x="221288" y="528155"/>
                  </a:lnTo>
                  <a:lnTo>
                    <a:pt x="221310" y="520903"/>
                  </a:lnTo>
                  <a:lnTo>
                    <a:pt x="222123" y="520763"/>
                  </a:lnTo>
                  <a:lnTo>
                    <a:pt x="223799" y="529653"/>
                  </a:lnTo>
                  <a:lnTo>
                    <a:pt x="225971" y="538276"/>
                  </a:lnTo>
                  <a:lnTo>
                    <a:pt x="229717" y="545185"/>
                  </a:lnTo>
                  <a:lnTo>
                    <a:pt x="229489" y="537373"/>
                  </a:lnTo>
                  <a:lnTo>
                    <a:pt x="229606" y="529616"/>
                  </a:lnTo>
                  <a:lnTo>
                    <a:pt x="230385" y="521977"/>
                  </a:lnTo>
                  <a:lnTo>
                    <a:pt x="232308" y="514045"/>
                  </a:lnTo>
                  <a:lnTo>
                    <a:pt x="232943" y="514146"/>
                  </a:lnTo>
                  <a:lnTo>
                    <a:pt x="236227" y="534874"/>
                  </a:lnTo>
                  <a:lnTo>
                    <a:pt x="241334" y="554378"/>
                  </a:lnTo>
                  <a:lnTo>
                    <a:pt x="247819" y="573165"/>
                  </a:lnTo>
                  <a:lnTo>
                    <a:pt x="255435" y="591769"/>
                  </a:lnTo>
                  <a:lnTo>
                    <a:pt x="254952" y="592442"/>
                  </a:lnTo>
                  <a:lnTo>
                    <a:pt x="248894" y="587260"/>
                  </a:lnTo>
                  <a:lnTo>
                    <a:pt x="244233" y="580682"/>
                  </a:lnTo>
                  <a:lnTo>
                    <a:pt x="240169" y="573493"/>
                  </a:lnTo>
                  <a:lnTo>
                    <a:pt x="243536" y="586682"/>
                  </a:lnTo>
                  <a:lnTo>
                    <a:pt x="247700" y="600087"/>
                  </a:lnTo>
                  <a:lnTo>
                    <a:pt x="247294" y="600837"/>
                  </a:lnTo>
                  <a:lnTo>
                    <a:pt x="239232" y="592730"/>
                  </a:lnTo>
                  <a:lnTo>
                    <a:pt x="232013" y="584263"/>
                  </a:lnTo>
                  <a:lnTo>
                    <a:pt x="225751" y="574663"/>
                  </a:lnTo>
                  <a:lnTo>
                    <a:pt x="220979" y="563537"/>
                  </a:lnTo>
                  <a:lnTo>
                    <a:pt x="220205" y="583276"/>
                  </a:lnTo>
                  <a:lnTo>
                    <a:pt x="220237" y="593155"/>
                  </a:lnTo>
                  <a:lnTo>
                    <a:pt x="220789" y="603643"/>
                  </a:lnTo>
                  <a:lnTo>
                    <a:pt x="220230" y="603783"/>
                  </a:lnTo>
                  <a:lnTo>
                    <a:pt x="215203" y="597003"/>
                  </a:lnTo>
                  <a:lnTo>
                    <a:pt x="211254" y="589686"/>
                  </a:lnTo>
                  <a:lnTo>
                    <a:pt x="202984" y="571347"/>
                  </a:lnTo>
                  <a:lnTo>
                    <a:pt x="200786" y="565454"/>
                  </a:lnTo>
                  <a:lnTo>
                    <a:pt x="197586" y="571792"/>
                  </a:lnTo>
                  <a:lnTo>
                    <a:pt x="191630" y="581583"/>
                  </a:lnTo>
                  <a:lnTo>
                    <a:pt x="185889" y="589597"/>
                  </a:lnTo>
                  <a:lnTo>
                    <a:pt x="178460" y="590130"/>
                  </a:lnTo>
                  <a:lnTo>
                    <a:pt x="178308" y="589559"/>
                  </a:lnTo>
                  <a:lnTo>
                    <a:pt x="180238" y="583488"/>
                  </a:lnTo>
                  <a:lnTo>
                    <a:pt x="181736" y="577735"/>
                  </a:lnTo>
                  <a:lnTo>
                    <a:pt x="182968" y="571906"/>
                  </a:lnTo>
                  <a:lnTo>
                    <a:pt x="179984" y="576135"/>
                  </a:lnTo>
                  <a:lnTo>
                    <a:pt x="176720" y="580212"/>
                  </a:lnTo>
                  <a:lnTo>
                    <a:pt x="172262" y="580745"/>
                  </a:lnTo>
                  <a:lnTo>
                    <a:pt x="172161" y="579996"/>
                  </a:lnTo>
                  <a:lnTo>
                    <a:pt x="176530" y="572566"/>
                  </a:lnTo>
                  <a:lnTo>
                    <a:pt x="181063" y="555752"/>
                  </a:lnTo>
                  <a:lnTo>
                    <a:pt x="158115" y="587241"/>
                  </a:lnTo>
                  <a:lnTo>
                    <a:pt x="147104" y="594982"/>
                  </a:lnTo>
                  <a:lnTo>
                    <a:pt x="146824" y="594309"/>
                  </a:lnTo>
                  <a:lnTo>
                    <a:pt x="151144" y="581788"/>
                  </a:lnTo>
                  <a:lnTo>
                    <a:pt x="154609" y="569341"/>
                  </a:lnTo>
                  <a:lnTo>
                    <a:pt x="122109" y="596693"/>
                  </a:lnTo>
                  <a:lnTo>
                    <a:pt x="114820" y="597382"/>
                  </a:lnTo>
                  <a:lnTo>
                    <a:pt x="114528" y="596696"/>
                  </a:lnTo>
                  <a:lnTo>
                    <a:pt x="119022" y="590265"/>
                  </a:lnTo>
                  <a:lnTo>
                    <a:pt x="122342" y="583266"/>
                  </a:lnTo>
                  <a:lnTo>
                    <a:pt x="124952" y="575629"/>
                  </a:lnTo>
                  <a:lnTo>
                    <a:pt x="126987" y="567677"/>
                  </a:lnTo>
                  <a:lnTo>
                    <a:pt x="122631" y="573341"/>
                  </a:lnTo>
                  <a:lnTo>
                    <a:pt x="117982" y="578688"/>
                  </a:lnTo>
                  <a:lnTo>
                    <a:pt x="107402" y="588274"/>
                  </a:lnTo>
                  <a:lnTo>
                    <a:pt x="101365" y="592464"/>
                  </a:lnTo>
                  <a:lnTo>
                    <a:pt x="94984" y="595345"/>
                  </a:lnTo>
                  <a:lnTo>
                    <a:pt x="87972" y="596353"/>
                  </a:lnTo>
                  <a:lnTo>
                    <a:pt x="87769" y="595820"/>
                  </a:lnTo>
                  <a:lnTo>
                    <a:pt x="93808" y="579580"/>
                  </a:lnTo>
                  <a:lnTo>
                    <a:pt x="96550" y="571559"/>
                  </a:lnTo>
                  <a:lnTo>
                    <a:pt x="98958" y="563321"/>
                  </a:lnTo>
                  <a:lnTo>
                    <a:pt x="81062" y="578082"/>
                  </a:lnTo>
                  <a:lnTo>
                    <a:pt x="62379" y="591612"/>
                  </a:lnTo>
                  <a:lnTo>
                    <a:pt x="42862" y="602209"/>
                  </a:lnTo>
                  <a:lnTo>
                    <a:pt x="22466" y="608177"/>
                  </a:lnTo>
                  <a:lnTo>
                    <a:pt x="38355" y="607935"/>
                  </a:lnTo>
                  <a:lnTo>
                    <a:pt x="54265" y="604173"/>
                  </a:lnTo>
                  <a:lnTo>
                    <a:pt x="70049" y="597111"/>
                  </a:lnTo>
                  <a:lnTo>
                    <a:pt x="85559" y="586968"/>
                  </a:lnTo>
                  <a:lnTo>
                    <a:pt x="74812" y="599578"/>
                  </a:lnTo>
                  <a:lnTo>
                    <a:pt x="68603" y="607227"/>
                  </a:lnTo>
                  <a:lnTo>
                    <a:pt x="66751" y="610908"/>
                  </a:lnTo>
                  <a:lnTo>
                    <a:pt x="75974" y="609658"/>
                  </a:lnTo>
                  <a:lnTo>
                    <a:pt x="88531" y="604429"/>
                  </a:lnTo>
                  <a:lnTo>
                    <a:pt x="101184" y="597768"/>
                  </a:lnTo>
                  <a:lnTo>
                    <a:pt x="110693" y="592226"/>
                  </a:lnTo>
                  <a:lnTo>
                    <a:pt x="107331" y="597945"/>
                  </a:lnTo>
                  <a:lnTo>
                    <a:pt x="103028" y="605902"/>
                  </a:lnTo>
                  <a:lnTo>
                    <a:pt x="99831" y="612866"/>
                  </a:lnTo>
                  <a:lnTo>
                    <a:pt x="99783" y="615607"/>
                  </a:lnTo>
                  <a:lnTo>
                    <a:pt x="108850" y="613030"/>
                  </a:lnTo>
                  <a:lnTo>
                    <a:pt x="118278" y="608766"/>
                  </a:lnTo>
                  <a:lnTo>
                    <a:pt x="127873" y="602843"/>
                  </a:lnTo>
                  <a:lnTo>
                    <a:pt x="137439" y="595287"/>
                  </a:lnTo>
                  <a:lnTo>
                    <a:pt x="135216" y="600087"/>
                  </a:lnTo>
                  <a:lnTo>
                    <a:pt x="131165" y="613511"/>
                  </a:lnTo>
                  <a:lnTo>
                    <a:pt x="132270" y="613346"/>
                  </a:lnTo>
                  <a:lnTo>
                    <a:pt x="141415" y="610110"/>
                  </a:lnTo>
                  <a:lnTo>
                    <a:pt x="150468" y="604215"/>
                  </a:lnTo>
                  <a:lnTo>
                    <a:pt x="159347" y="596919"/>
                  </a:lnTo>
                  <a:lnTo>
                    <a:pt x="167970" y="589483"/>
                  </a:lnTo>
                  <a:lnTo>
                    <a:pt x="166065" y="596087"/>
                  </a:lnTo>
                  <a:lnTo>
                    <a:pt x="162382" y="611797"/>
                  </a:lnTo>
                  <a:lnTo>
                    <a:pt x="163601" y="611581"/>
                  </a:lnTo>
                  <a:lnTo>
                    <a:pt x="172467" y="608229"/>
                  </a:lnTo>
                  <a:lnTo>
                    <a:pt x="181341" y="601541"/>
                  </a:lnTo>
                  <a:lnTo>
                    <a:pt x="189927" y="592139"/>
                  </a:lnTo>
                  <a:lnTo>
                    <a:pt x="197929" y="580644"/>
                  </a:lnTo>
                  <a:lnTo>
                    <a:pt x="203396" y="592080"/>
                  </a:lnTo>
                  <a:lnTo>
                    <a:pt x="209519" y="602391"/>
                  </a:lnTo>
                  <a:lnTo>
                    <a:pt x="216340" y="611213"/>
                  </a:lnTo>
                  <a:lnTo>
                    <a:pt x="223901" y="618185"/>
                  </a:lnTo>
                  <a:lnTo>
                    <a:pt x="224915" y="615003"/>
                  </a:lnTo>
                  <a:lnTo>
                    <a:pt x="225694" y="606310"/>
                  </a:lnTo>
                  <a:lnTo>
                    <a:pt x="226126" y="595846"/>
                  </a:lnTo>
                  <a:lnTo>
                    <a:pt x="226098" y="587349"/>
                  </a:lnTo>
                  <a:lnTo>
                    <a:pt x="235196" y="602631"/>
                  </a:lnTo>
                  <a:lnTo>
                    <a:pt x="245729" y="613611"/>
                  </a:lnTo>
                  <a:lnTo>
                    <a:pt x="257409" y="619055"/>
                  </a:lnTo>
                  <a:lnTo>
                    <a:pt x="269951" y="617728"/>
                  </a:lnTo>
                  <a:lnTo>
                    <a:pt x="269683" y="613548"/>
                  </a:lnTo>
                  <a:lnTo>
                    <a:pt x="267531" y="604199"/>
                  </a:lnTo>
                  <a:lnTo>
                    <a:pt x="264532" y="593235"/>
                  </a:lnTo>
                  <a:lnTo>
                    <a:pt x="261721" y="584212"/>
                  </a:lnTo>
                  <a:lnTo>
                    <a:pt x="267931" y="592074"/>
                  </a:lnTo>
                  <a:lnTo>
                    <a:pt x="271170" y="595744"/>
                  </a:lnTo>
                  <a:lnTo>
                    <a:pt x="284276" y="602260"/>
                  </a:lnTo>
                  <a:lnTo>
                    <a:pt x="297514" y="606532"/>
                  </a:lnTo>
                  <a:lnTo>
                    <a:pt x="310798" y="608424"/>
                  </a:lnTo>
                  <a:lnTo>
                    <a:pt x="324040" y="607796"/>
                  </a:lnTo>
                  <a:lnTo>
                    <a:pt x="320367" y="602466"/>
                  </a:lnTo>
                  <a:lnTo>
                    <a:pt x="295704" y="574031"/>
                  </a:lnTo>
                  <a:lnTo>
                    <a:pt x="284416" y="559485"/>
                  </a:lnTo>
                  <a:lnTo>
                    <a:pt x="278460" y="550519"/>
                  </a:lnTo>
                  <a:lnTo>
                    <a:pt x="283133" y="553745"/>
                  </a:lnTo>
                  <a:lnTo>
                    <a:pt x="288010" y="556361"/>
                  </a:lnTo>
                  <a:lnTo>
                    <a:pt x="305041" y="562079"/>
                  </a:lnTo>
                  <a:lnTo>
                    <a:pt x="316928" y="564543"/>
                  </a:lnTo>
                  <a:lnTo>
                    <a:pt x="328758" y="564049"/>
                  </a:lnTo>
                  <a:lnTo>
                    <a:pt x="340385" y="559079"/>
                  </a:lnTo>
                  <a:lnTo>
                    <a:pt x="337240" y="554545"/>
                  </a:lnTo>
                  <a:lnTo>
                    <a:pt x="318279" y="530479"/>
                  </a:lnTo>
                  <a:lnTo>
                    <a:pt x="309105" y="517372"/>
                  </a:lnTo>
                  <a:lnTo>
                    <a:pt x="315555" y="517524"/>
                  </a:lnTo>
                  <a:lnTo>
                    <a:pt x="322041" y="516940"/>
                  </a:lnTo>
                  <a:lnTo>
                    <a:pt x="328559" y="515575"/>
                  </a:lnTo>
                  <a:lnTo>
                    <a:pt x="335102" y="513384"/>
                  </a:lnTo>
                  <a:lnTo>
                    <a:pt x="330754" y="505613"/>
                  </a:lnTo>
                  <a:lnTo>
                    <a:pt x="318047" y="487770"/>
                  </a:lnTo>
                  <a:lnTo>
                    <a:pt x="288658" y="447268"/>
                  </a:lnTo>
                  <a:lnTo>
                    <a:pt x="294296" y="451289"/>
                  </a:lnTo>
                  <a:lnTo>
                    <a:pt x="302458" y="456692"/>
                  </a:lnTo>
                  <a:lnTo>
                    <a:pt x="310698" y="461656"/>
                  </a:lnTo>
                  <a:lnTo>
                    <a:pt x="316572" y="464362"/>
                  </a:lnTo>
                  <a:lnTo>
                    <a:pt x="313140" y="458121"/>
                  </a:lnTo>
                  <a:lnTo>
                    <a:pt x="290292" y="425407"/>
                  </a:lnTo>
                  <a:lnTo>
                    <a:pt x="281609" y="412280"/>
                  </a:lnTo>
                  <a:lnTo>
                    <a:pt x="289150" y="415867"/>
                  </a:lnTo>
                  <a:lnTo>
                    <a:pt x="296852" y="417737"/>
                  </a:lnTo>
                  <a:lnTo>
                    <a:pt x="304626" y="417984"/>
                  </a:lnTo>
                  <a:lnTo>
                    <a:pt x="312381" y="416699"/>
                  </a:lnTo>
                  <a:lnTo>
                    <a:pt x="308148" y="407494"/>
                  </a:lnTo>
                  <a:lnTo>
                    <a:pt x="295570" y="386010"/>
                  </a:lnTo>
                  <a:lnTo>
                    <a:pt x="266242" y="337718"/>
                  </a:lnTo>
                  <a:lnTo>
                    <a:pt x="272792" y="339754"/>
                  </a:lnTo>
                  <a:lnTo>
                    <a:pt x="279387" y="340666"/>
                  </a:lnTo>
                  <a:lnTo>
                    <a:pt x="285963" y="340399"/>
                  </a:lnTo>
                  <a:lnTo>
                    <a:pt x="292455" y="338899"/>
                  </a:lnTo>
                  <a:lnTo>
                    <a:pt x="290776" y="335442"/>
                  </a:lnTo>
                  <a:lnTo>
                    <a:pt x="284305" y="328045"/>
                  </a:lnTo>
                  <a:lnTo>
                    <a:pt x="269773" y="312077"/>
                  </a:lnTo>
                  <a:lnTo>
                    <a:pt x="277632" y="315206"/>
                  </a:lnTo>
                  <a:lnTo>
                    <a:pt x="285584" y="316655"/>
                  </a:lnTo>
                  <a:lnTo>
                    <a:pt x="293594" y="316199"/>
                  </a:lnTo>
                  <a:lnTo>
                    <a:pt x="301625" y="313613"/>
                  </a:lnTo>
                  <a:lnTo>
                    <a:pt x="298567" y="307680"/>
                  </a:lnTo>
                  <a:lnTo>
                    <a:pt x="274955" y="274873"/>
                  </a:lnTo>
                  <a:lnTo>
                    <a:pt x="261061" y="254952"/>
                  </a:lnTo>
                  <a:lnTo>
                    <a:pt x="267296" y="254800"/>
                  </a:lnTo>
                  <a:lnTo>
                    <a:pt x="274027" y="253263"/>
                  </a:lnTo>
                  <a:lnTo>
                    <a:pt x="279234" y="247459"/>
                  </a:lnTo>
                  <a:lnTo>
                    <a:pt x="264499" y="235993"/>
                  </a:lnTo>
                  <a:lnTo>
                    <a:pt x="250653" y="223048"/>
                  </a:lnTo>
                  <a:lnTo>
                    <a:pt x="238112" y="208081"/>
                  </a:lnTo>
                  <a:lnTo>
                    <a:pt x="227469" y="190665"/>
                  </a:lnTo>
                  <a:lnTo>
                    <a:pt x="237529" y="201686"/>
                  </a:lnTo>
                  <a:lnTo>
                    <a:pt x="248607" y="208206"/>
                  </a:lnTo>
                  <a:lnTo>
                    <a:pt x="259968" y="210360"/>
                  </a:lnTo>
                  <a:lnTo>
                    <a:pt x="271018" y="208229"/>
                  </a:lnTo>
                  <a:lnTo>
                    <a:pt x="271145" y="207975"/>
                  </a:lnTo>
                  <a:lnTo>
                    <a:pt x="267970" y="204965"/>
                  </a:lnTo>
                  <a:lnTo>
                    <a:pt x="258547" y="194278"/>
                  </a:lnTo>
                  <a:lnTo>
                    <a:pt x="245610" y="178223"/>
                  </a:lnTo>
                  <a:lnTo>
                    <a:pt x="233060" y="161918"/>
                  </a:lnTo>
                  <a:lnTo>
                    <a:pt x="224802" y="150482"/>
                  </a:lnTo>
                  <a:lnTo>
                    <a:pt x="228841" y="153187"/>
                  </a:lnTo>
                  <a:lnTo>
                    <a:pt x="233006" y="154724"/>
                  </a:lnTo>
                  <a:lnTo>
                    <a:pt x="237413" y="155117"/>
                  </a:lnTo>
                  <a:lnTo>
                    <a:pt x="232473" y="148971"/>
                  </a:lnTo>
                  <a:lnTo>
                    <a:pt x="227787" y="142024"/>
                  </a:lnTo>
                  <a:lnTo>
                    <a:pt x="223977" y="134073"/>
                  </a:lnTo>
                  <a:lnTo>
                    <a:pt x="219824" y="128295"/>
                  </a:lnTo>
                  <a:lnTo>
                    <a:pt x="215912" y="121754"/>
                  </a:lnTo>
                  <a:lnTo>
                    <a:pt x="208933" y="106676"/>
                  </a:lnTo>
                  <a:lnTo>
                    <a:pt x="201707" y="90050"/>
                  </a:lnTo>
                  <a:lnTo>
                    <a:pt x="199148" y="84975"/>
                  </a:lnTo>
                  <a:lnTo>
                    <a:pt x="205674" y="94841"/>
                  </a:lnTo>
                  <a:lnTo>
                    <a:pt x="212599" y="103352"/>
                  </a:lnTo>
                  <a:lnTo>
                    <a:pt x="219974" y="109310"/>
                  </a:lnTo>
                  <a:lnTo>
                    <a:pt x="227977" y="111493"/>
                  </a:lnTo>
                  <a:lnTo>
                    <a:pt x="211252" y="89018"/>
                  </a:lnTo>
                  <a:lnTo>
                    <a:pt x="196580" y="61833"/>
                  </a:lnTo>
                  <a:lnTo>
                    <a:pt x="183750" y="31604"/>
                  </a:lnTo>
                  <a:lnTo>
                    <a:pt x="172554" y="0"/>
                  </a:lnTo>
                  <a:close/>
                </a:path>
              </a:pathLst>
            </a:custGeom>
            <a:solidFill>
              <a:srgbClr val="619741"/>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7" name="object 433">
              <a:extLst>
                <a:ext uri="{FF2B5EF4-FFF2-40B4-BE49-F238E27FC236}">
                  <a16:creationId xmlns:a16="http://schemas.microsoft.com/office/drawing/2014/main" id="{B845EBFB-1577-4763-A81A-433D49C7CA8B}"/>
                </a:ext>
              </a:extLst>
            </p:cNvPr>
            <p:cNvSpPr/>
            <p:nvPr/>
          </p:nvSpPr>
          <p:spPr>
            <a:xfrm>
              <a:off x="1076224" y="9240026"/>
              <a:ext cx="41910" cy="81280"/>
            </a:xfrm>
            <a:custGeom>
              <a:avLst/>
              <a:gdLst/>
              <a:ahLst/>
              <a:cxnLst/>
              <a:rect l="l" t="t" r="r" b="b"/>
              <a:pathLst>
                <a:path w="41909" h="81279">
                  <a:moveTo>
                    <a:pt x="30403" y="0"/>
                  </a:moveTo>
                  <a:lnTo>
                    <a:pt x="11099" y="0"/>
                  </a:lnTo>
                  <a:lnTo>
                    <a:pt x="0" y="80949"/>
                  </a:lnTo>
                  <a:lnTo>
                    <a:pt x="41503" y="80949"/>
                  </a:lnTo>
                  <a:lnTo>
                    <a:pt x="30403" y="0"/>
                  </a:lnTo>
                  <a:close/>
                </a:path>
              </a:pathLst>
            </a:custGeom>
            <a:solidFill>
              <a:srgbClr val="69432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8" name="object 434">
              <a:extLst>
                <a:ext uri="{FF2B5EF4-FFF2-40B4-BE49-F238E27FC236}">
                  <a16:creationId xmlns:a16="http://schemas.microsoft.com/office/drawing/2014/main" id="{759E3D66-F7A7-4691-BECF-1EA09D3D34DF}"/>
                </a:ext>
              </a:extLst>
            </p:cNvPr>
            <p:cNvSpPr/>
            <p:nvPr/>
          </p:nvSpPr>
          <p:spPr>
            <a:xfrm>
              <a:off x="1081017" y="9240024"/>
              <a:ext cx="31750" cy="46355"/>
            </a:xfrm>
            <a:custGeom>
              <a:avLst/>
              <a:gdLst/>
              <a:ahLst/>
              <a:cxnLst/>
              <a:rect l="l" t="t" r="r" b="b"/>
              <a:pathLst>
                <a:path w="31750" h="46354">
                  <a:moveTo>
                    <a:pt x="25615" y="0"/>
                  </a:moveTo>
                  <a:lnTo>
                    <a:pt x="6311" y="0"/>
                  </a:lnTo>
                  <a:lnTo>
                    <a:pt x="0" y="45935"/>
                  </a:lnTo>
                  <a:lnTo>
                    <a:pt x="1257" y="46012"/>
                  </a:lnTo>
                  <a:lnTo>
                    <a:pt x="2552" y="45758"/>
                  </a:lnTo>
                  <a:lnTo>
                    <a:pt x="3746" y="45377"/>
                  </a:lnTo>
                  <a:lnTo>
                    <a:pt x="5994" y="44665"/>
                  </a:lnTo>
                  <a:lnTo>
                    <a:pt x="8178" y="43637"/>
                  </a:lnTo>
                  <a:lnTo>
                    <a:pt x="15328" y="39789"/>
                  </a:lnTo>
                  <a:lnTo>
                    <a:pt x="20294" y="36080"/>
                  </a:lnTo>
                  <a:lnTo>
                    <a:pt x="23901" y="29781"/>
                  </a:lnTo>
                  <a:lnTo>
                    <a:pt x="21615" y="38442"/>
                  </a:lnTo>
                  <a:lnTo>
                    <a:pt x="19862" y="42062"/>
                  </a:lnTo>
                  <a:lnTo>
                    <a:pt x="22352" y="41275"/>
                  </a:lnTo>
                  <a:lnTo>
                    <a:pt x="24396" y="37401"/>
                  </a:lnTo>
                  <a:lnTo>
                    <a:pt x="25755" y="34531"/>
                  </a:lnTo>
                  <a:lnTo>
                    <a:pt x="29502" y="39611"/>
                  </a:lnTo>
                  <a:lnTo>
                    <a:pt x="31318" y="41744"/>
                  </a:lnTo>
                  <a:lnTo>
                    <a:pt x="25615" y="0"/>
                  </a:lnTo>
                  <a:close/>
                </a:path>
              </a:pathLst>
            </a:custGeom>
            <a:solidFill>
              <a:srgbClr val="946649">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9" name="object 435">
              <a:extLst>
                <a:ext uri="{FF2B5EF4-FFF2-40B4-BE49-F238E27FC236}">
                  <a16:creationId xmlns:a16="http://schemas.microsoft.com/office/drawing/2014/main" id="{E8F5FE66-67A9-48EA-B0DD-D702788A6F8F}"/>
                </a:ext>
              </a:extLst>
            </p:cNvPr>
            <p:cNvSpPr/>
            <p:nvPr/>
          </p:nvSpPr>
          <p:spPr>
            <a:xfrm>
              <a:off x="966692" y="8837495"/>
              <a:ext cx="245745" cy="443230"/>
            </a:xfrm>
            <a:custGeom>
              <a:avLst/>
              <a:gdLst/>
              <a:ahLst/>
              <a:cxnLst/>
              <a:rect l="l" t="t" r="r" b="b"/>
              <a:pathLst>
                <a:path w="245744" h="443229">
                  <a:moveTo>
                    <a:pt x="125361" y="0"/>
                  </a:moveTo>
                  <a:lnTo>
                    <a:pt x="103394" y="50811"/>
                  </a:lnTo>
                  <a:lnTo>
                    <a:pt x="84645" y="80327"/>
                  </a:lnTo>
                  <a:lnTo>
                    <a:pt x="85051" y="80454"/>
                  </a:lnTo>
                  <a:lnTo>
                    <a:pt x="90663" y="78872"/>
                  </a:lnTo>
                  <a:lnTo>
                    <a:pt x="95923" y="74617"/>
                  </a:lnTo>
                  <a:lnTo>
                    <a:pt x="100868" y="68540"/>
                  </a:lnTo>
                  <a:lnTo>
                    <a:pt x="105536" y="61493"/>
                  </a:lnTo>
                  <a:lnTo>
                    <a:pt x="103733" y="64363"/>
                  </a:lnTo>
                  <a:lnTo>
                    <a:pt x="98996" y="76352"/>
                  </a:lnTo>
                  <a:lnTo>
                    <a:pt x="96100" y="82410"/>
                  </a:lnTo>
                  <a:lnTo>
                    <a:pt x="90980" y="91417"/>
                  </a:lnTo>
                  <a:lnTo>
                    <a:pt x="79523" y="108570"/>
                  </a:lnTo>
                  <a:lnTo>
                    <a:pt x="77774" y="111620"/>
                  </a:lnTo>
                  <a:lnTo>
                    <a:pt x="81089" y="111404"/>
                  </a:lnTo>
                  <a:lnTo>
                    <a:pt x="84175" y="110274"/>
                  </a:lnTo>
                  <a:lnTo>
                    <a:pt x="87210" y="108254"/>
                  </a:lnTo>
                  <a:lnTo>
                    <a:pt x="77771" y="120863"/>
                  </a:lnTo>
                  <a:lnTo>
                    <a:pt x="57533" y="144918"/>
                  </a:lnTo>
                  <a:lnTo>
                    <a:pt x="54330" y="149504"/>
                  </a:lnTo>
                  <a:lnTo>
                    <a:pt x="62404" y="150999"/>
                  </a:lnTo>
                  <a:lnTo>
                    <a:pt x="70807" y="149240"/>
                  </a:lnTo>
                  <a:lnTo>
                    <a:pt x="78960" y="144125"/>
                  </a:lnTo>
                  <a:lnTo>
                    <a:pt x="86283" y="135547"/>
                  </a:lnTo>
                  <a:lnTo>
                    <a:pt x="76911" y="153631"/>
                  </a:lnTo>
                  <a:lnTo>
                    <a:pt x="51697" y="182863"/>
                  </a:lnTo>
                  <a:lnTo>
                    <a:pt x="44589" y="186410"/>
                  </a:lnTo>
                  <a:lnTo>
                    <a:pt x="44221" y="186842"/>
                  </a:lnTo>
                  <a:lnTo>
                    <a:pt x="48323" y="189306"/>
                  </a:lnTo>
                  <a:lnTo>
                    <a:pt x="52590" y="189826"/>
                  </a:lnTo>
                  <a:lnTo>
                    <a:pt x="56857" y="189382"/>
                  </a:lnTo>
                  <a:lnTo>
                    <a:pt x="33996" y="221307"/>
                  </a:lnTo>
                  <a:lnTo>
                    <a:pt x="32372" y="224701"/>
                  </a:lnTo>
                  <a:lnTo>
                    <a:pt x="40043" y="228257"/>
                  </a:lnTo>
                  <a:lnTo>
                    <a:pt x="47713" y="227317"/>
                  </a:lnTo>
                  <a:lnTo>
                    <a:pt x="55105" y="223596"/>
                  </a:lnTo>
                  <a:lnTo>
                    <a:pt x="40123" y="240291"/>
                  </a:lnTo>
                  <a:lnTo>
                    <a:pt x="38925" y="242760"/>
                  </a:lnTo>
                  <a:lnTo>
                    <a:pt x="45021" y="244792"/>
                  </a:lnTo>
                  <a:lnTo>
                    <a:pt x="51422" y="244348"/>
                  </a:lnTo>
                  <a:lnTo>
                    <a:pt x="57632" y="241909"/>
                  </a:lnTo>
                  <a:lnTo>
                    <a:pt x="36707" y="276375"/>
                  </a:lnTo>
                  <a:lnTo>
                    <a:pt x="27723" y="291714"/>
                  </a:lnTo>
                  <a:lnTo>
                    <a:pt x="24688" y="298297"/>
                  </a:lnTo>
                  <a:lnTo>
                    <a:pt x="32042" y="300228"/>
                  </a:lnTo>
                  <a:lnTo>
                    <a:pt x="39585" y="299377"/>
                  </a:lnTo>
                  <a:lnTo>
                    <a:pt x="46659" y="295122"/>
                  </a:lnTo>
                  <a:lnTo>
                    <a:pt x="40612" y="303909"/>
                  </a:lnTo>
                  <a:lnTo>
                    <a:pt x="24966" y="324726"/>
                  </a:lnTo>
                  <a:lnTo>
                    <a:pt x="22669" y="328612"/>
                  </a:lnTo>
                  <a:lnTo>
                    <a:pt x="26352" y="327685"/>
                  </a:lnTo>
                  <a:lnTo>
                    <a:pt x="38252" y="322694"/>
                  </a:lnTo>
                  <a:lnTo>
                    <a:pt x="41630" y="320103"/>
                  </a:lnTo>
                  <a:lnTo>
                    <a:pt x="11569" y="361740"/>
                  </a:lnTo>
                  <a:lnTo>
                    <a:pt x="8458" y="367284"/>
                  </a:lnTo>
                  <a:lnTo>
                    <a:pt x="16023" y="369534"/>
                  </a:lnTo>
                  <a:lnTo>
                    <a:pt x="23529" y="370289"/>
                  </a:lnTo>
                  <a:lnTo>
                    <a:pt x="30964" y="369636"/>
                  </a:lnTo>
                  <a:lnTo>
                    <a:pt x="38315" y="367665"/>
                  </a:lnTo>
                  <a:lnTo>
                    <a:pt x="26244" y="379153"/>
                  </a:lnTo>
                  <a:lnTo>
                    <a:pt x="3683" y="397843"/>
                  </a:lnTo>
                  <a:lnTo>
                    <a:pt x="0" y="401840"/>
                  </a:lnTo>
                  <a:lnTo>
                    <a:pt x="9701" y="407436"/>
                  </a:lnTo>
                  <a:lnTo>
                    <a:pt x="21069" y="407789"/>
                  </a:lnTo>
                  <a:lnTo>
                    <a:pt x="32589" y="405110"/>
                  </a:lnTo>
                  <a:lnTo>
                    <a:pt x="43941" y="401154"/>
                  </a:lnTo>
                  <a:lnTo>
                    <a:pt x="36058" y="411105"/>
                  </a:lnTo>
                  <a:lnTo>
                    <a:pt x="18921" y="430944"/>
                  </a:lnTo>
                  <a:lnTo>
                    <a:pt x="16395" y="434708"/>
                  </a:lnTo>
                  <a:lnTo>
                    <a:pt x="28246" y="434972"/>
                  </a:lnTo>
                  <a:lnTo>
                    <a:pt x="40133" y="432457"/>
                  </a:lnTo>
                  <a:lnTo>
                    <a:pt x="51937" y="427346"/>
                  </a:lnTo>
                  <a:lnTo>
                    <a:pt x="63538" y="419823"/>
                  </a:lnTo>
                  <a:lnTo>
                    <a:pt x="62687" y="421182"/>
                  </a:lnTo>
                  <a:lnTo>
                    <a:pt x="48590" y="436537"/>
                  </a:lnTo>
                  <a:lnTo>
                    <a:pt x="50126" y="436905"/>
                  </a:lnTo>
                  <a:lnTo>
                    <a:pt x="56705" y="436020"/>
                  </a:lnTo>
                  <a:lnTo>
                    <a:pt x="65662" y="432290"/>
                  </a:lnTo>
                  <a:lnTo>
                    <a:pt x="74690" y="427534"/>
                  </a:lnTo>
                  <a:lnTo>
                    <a:pt x="81483" y="423570"/>
                  </a:lnTo>
                  <a:lnTo>
                    <a:pt x="79387" y="426935"/>
                  </a:lnTo>
                  <a:lnTo>
                    <a:pt x="71589" y="440690"/>
                  </a:lnTo>
                  <a:lnTo>
                    <a:pt x="73710" y="440270"/>
                  </a:lnTo>
                  <a:lnTo>
                    <a:pt x="80177" y="438438"/>
                  </a:lnTo>
                  <a:lnTo>
                    <a:pt x="86899" y="435397"/>
                  </a:lnTo>
                  <a:lnTo>
                    <a:pt x="93745" y="431169"/>
                  </a:lnTo>
                  <a:lnTo>
                    <a:pt x="100583" y="425780"/>
                  </a:lnTo>
                  <a:lnTo>
                    <a:pt x="98983" y="429171"/>
                  </a:lnTo>
                  <a:lnTo>
                    <a:pt x="96100" y="438785"/>
                  </a:lnTo>
                  <a:lnTo>
                    <a:pt x="96888" y="438670"/>
                  </a:lnTo>
                  <a:lnTo>
                    <a:pt x="103419" y="436353"/>
                  </a:lnTo>
                  <a:lnTo>
                    <a:pt x="109885" y="432138"/>
                  </a:lnTo>
                  <a:lnTo>
                    <a:pt x="122377" y="421614"/>
                  </a:lnTo>
                  <a:lnTo>
                    <a:pt x="121005" y="426351"/>
                  </a:lnTo>
                  <a:lnTo>
                    <a:pt x="118402" y="437540"/>
                  </a:lnTo>
                  <a:lnTo>
                    <a:pt x="119252" y="437400"/>
                  </a:lnTo>
                  <a:lnTo>
                    <a:pt x="125582" y="435016"/>
                  </a:lnTo>
                  <a:lnTo>
                    <a:pt x="131916" y="430242"/>
                  </a:lnTo>
                  <a:lnTo>
                    <a:pt x="138042" y="423532"/>
                  </a:lnTo>
                  <a:lnTo>
                    <a:pt x="143751" y="415340"/>
                  </a:lnTo>
                  <a:lnTo>
                    <a:pt x="147661" y="423484"/>
                  </a:lnTo>
                  <a:lnTo>
                    <a:pt x="152038" y="430839"/>
                  </a:lnTo>
                  <a:lnTo>
                    <a:pt x="156910" y="437134"/>
                  </a:lnTo>
                  <a:lnTo>
                    <a:pt x="163347" y="442887"/>
                  </a:lnTo>
                  <a:lnTo>
                    <a:pt x="164134" y="426072"/>
                  </a:lnTo>
                  <a:lnTo>
                    <a:pt x="163868" y="420090"/>
                  </a:lnTo>
                  <a:lnTo>
                    <a:pt x="170356" y="430993"/>
                  </a:lnTo>
                  <a:lnTo>
                    <a:pt x="177873" y="438837"/>
                  </a:lnTo>
                  <a:lnTo>
                    <a:pt x="186213" y="442730"/>
                  </a:lnTo>
                  <a:lnTo>
                    <a:pt x="195173" y="441782"/>
                  </a:lnTo>
                  <a:lnTo>
                    <a:pt x="196126" y="441401"/>
                  </a:lnTo>
                  <a:lnTo>
                    <a:pt x="191554" y="424383"/>
                  </a:lnTo>
                  <a:lnTo>
                    <a:pt x="189293" y="417855"/>
                  </a:lnTo>
                  <a:lnTo>
                    <a:pt x="193725" y="423481"/>
                  </a:lnTo>
                  <a:lnTo>
                    <a:pt x="196024" y="426085"/>
                  </a:lnTo>
                  <a:lnTo>
                    <a:pt x="205392" y="430748"/>
                  </a:lnTo>
                  <a:lnTo>
                    <a:pt x="214844" y="433801"/>
                  </a:lnTo>
                  <a:lnTo>
                    <a:pt x="224322" y="435152"/>
                  </a:lnTo>
                  <a:lnTo>
                    <a:pt x="233768" y="434708"/>
                  </a:lnTo>
                  <a:lnTo>
                    <a:pt x="231142" y="430893"/>
                  </a:lnTo>
                  <a:lnTo>
                    <a:pt x="213541" y="410601"/>
                  </a:lnTo>
                  <a:lnTo>
                    <a:pt x="205486" y="400215"/>
                  </a:lnTo>
                  <a:lnTo>
                    <a:pt x="201231" y="393801"/>
                  </a:lnTo>
                  <a:lnTo>
                    <a:pt x="204584" y="396125"/>
                  </a:lnTo>
                  <a:lnTo>
                    <a:pt x="208064" y="397979"/>
                  </a:lnTo>
                  <a:lnTo>
                    <a:pt x="220219" y="402067"/>
                  </a:lnTo>
                  <a:lnTo>
                    <a:pt x="228706" y="403829"/>
                  </a:lnTo>
                  <a:lnTo>
                    <a:pt x="237152" y="403479"/>
                  </a:lnTo>
                  <a:lnTo>
                    <a:pt x="245452" y="399923"/>
                  </a:lnTo>
                  <a:lnTo>
                    <a:pt x="243207" y="396685"/>
                  </a:lnTo>
                  <a:lnTo>
                    <a:pt x="229672" y="379495"/>
                  </a:lnTo>
                  <a:lnTo>
                    <a:pt x="223126" y="370128"/>
                  </a:lnTo>
                  <a:lnTo>
                    <a:pt x="229247" y="370624"/>
                  </a:lnTo>
                  <a:lnTo>
                    <a:pt x="235432" y="369785"/>
                  </a:lnTo>
                  <a:lnTo>
                    <a:pt x="241680" y="367284"/>
                  </a:lnTo>
                  <a:lnTo>
                    <a:pt x="238571" y="361740"/>
                  </a:lnTo>
                  <a:lnTo>
                    <a:pt x="208521" y="320103"/>
                  </a:lnTo>
                  <a:lnTo>
                    <a:pt x="211924" y="322694"/>
                  </a:lnTo>
                  <a:lnTo>
                    <a:pt x="224764" y="331393"/>
                  </a:lnTo>
                  <a:lnTo>
                    <a:pt x="228447" y="332295"/>
                  </a:lnTo>
                  <a:lnTo>
                    <a:pt x="226000" y="327844"/>
                  </a:lnTo>
                  <a:lnTo>
                    <a:pt x="209689" y="304488"/>
                  </a:lnTo>
                  <a:lnTo>
                    <a:pt x="203492" y="295122"/>
                  </a:lnTo>
                  <a:lnTo>
                    <a:pt x="210565" y="299377"/>
                  </a:lnTo>
                  <a:lnTo>
                    <a:pt x="218109" y="300228"/>
                  </a:lnTo>
                  <a:lnTo>
                    <a:pt x="225463" y="298297"/>
                  </a:lnTo>
                  <a:lnTo>
                    <a:pt x="222428" y="291714"/>
                  </a:lnTo>
                  <a:lnTo>
                    <a:pt x="213444" y="276375"/>
                  </a:lnTo>
                  <a:lnTo>
                    <a:pt x="192519" y="241909"/>
                  </a:lnTo>
                  <a:lnTo>
                    <a:pt x="198716" y="244348"/>
                  </a:lnTo>
                  <a:lnTo>
                    <a:pt x="205117" y="244792"/>
                  </a:lnTo>
                  <a:lnTo>
                    <a:pt x="211239" y="242760"/>
                  </a:lnTo>
                  <a:lnTo>
                    <a:pt x="210030" y="240291"/>
                  </a:lnTo>
                  <a:lnTo>
                    <a:pt x="195046" y="223596"/>
                  </a:lnTo>
                  <a:lnTo>
                    <a:pt x="202463" y="227317"/>
                  </a:lnTo>
                  <a:lnTo>
                    <a:pt x="210134" y="228257"/>
                  </a:lnTo>
                  <a:lnTo>
                    <a:pt x="217792" y="224701"/>
                  </a:lnTo>
                  <a:lnTo>
                    <a:pt x="215601" y="220467"/>
                  </a:lnTo>
                  <a:lnTo>
                    <a:pt x="198738" y="197042"/>
                  </a:lnTo>
                  <a:lnTo>
                    <a:pt x="188810" y="182829"/>
                  </a:lnTo>
                  <a:lnTo>
                    <a:pt x="193281" y="182727"/>
                  </a:lnTo>
                  <a:lnTo>
                    <a:pt x="198094" y="181635"/>
                  </a:lnTo>
                  <a:lnTo>
                    <a:pt x="201790" y="177482"/>
                  </a:lnTo>
                  <a:lnTo>
                    <a:pt x="191281" y="169294"/>
                  </a:lnTo>
                  <a:lnTo>
                    <a:pt x="181397" y="160056"/>
                  </a:lnTo>
                  <a:lnTo>
                    <a:pt x="172441" y="149377"/>
                  </a:lnTo>
                  <a:lnTo>
                    <a:pt x="164845" y="136956"/>
                  </a:lnTo>
                  <a:lnTo>
                    <a:pt x="172029" y="144823"/>
                  </a:lnTo>
                  <a:lnTo>
                    <a:pt x="179933" y="149474"/>
                  </a:lnTo>
                  <a:lnTo>
                    <a:pt x="188038" y="151003"/>
                  </a:lnTo>
                  <a:lnTo>
                    <a:pt x="195821" y="149504"/>
                  </a:lnTo>
                  <a:lnTo>
                    <a:pt x="196011" y="149301"/>
                  </a:lnTo>
                  <a:lnTo>
                    <a:pt x="193763" y="147142"/>
                  </a:lnTo>
                  <a:lnTo>
                    <a:pt x="187024" y="139522"/>
                  </a:lnTo>
                  <a:lnTo>
                    <a:pt x="177785" y="128060"/>
                  </a:lnTo>
                  <a:lnTo>
                    <a:pt x="168830" y="116416"/>
                  </a:lnTo>
                  <a:lnTo>
                    <a:pt x="162940" y="108254"/>
                  </a:lnTo>
                  <a:lnTo>
                    <a:pt x="165811" y="110185"/>
                  </a:lnTo>
                  <a:lnTo>
                    <a:pt x="168795" y="111277"/>
                  </a:lnTo>
                  <a:lnTo>
                    <a:pt x="171945" y="111569"/>
                  </a:lnTo>
                  <a:lnTo>
                    <a:pt x="168414" y="107175"/>
                  </a:lnTo>
                  <a:lnTo>
                    <a:pt x="165061" y="102222"/>
                  </a:lnTo>
                  <a:lnTo>
                    <a:pt x="162344" y="96532"/>
                  </a:lnTo>
                  <a:lnTo>
                    <a:pt x="159384" y="92417"/>
                  </a:lnTo>
                  <a:lnTo>
                    <a:pt x="156603" y="87731"/>
                  </a:lnTo>
                  <a:lnTo>
                    <a:pt x="151155" y="76352"/>
                  </a:lnTo>
                  <a:lnTo>
                    <a:pt x="146418" y="64363"/>
                  </a:lnTo>
                  <a:lnTo>
                    <a:pt x="144640" y="61493"/>
                  </a:lnTo>
                  <a:lnTo>
                    <a:pt x="149292" y="68540"/>
                  </a:lnTo>
                  <a:lnTo>
                    <a:pt x="154228" y="74617"/>
                  </a:lnTo>
                  <a:lnTo>
                    <a:pt x="159488" y="78872"/>
                  </a:lnTo>
                  <a:lnTo>
                    <a:pt x="165112" y="80454"/>
                  </a:lnTo>
                  <a:lnTo>
                    <a:pt x="153158" y="64215"/>
                  </a:lnTo>
                  <a:lnTo>
                    <a:pt x="142605" y="44599"/>
                  </a:lnTo>
                  <a:lnTo>
                    <a:pt x="133390" y="22787"/>
                  </a:lnTo>
                  <a:lnTo>
                    <a:pt x="125361" y="0"/>
                  </a:lnTo>
                  <a:close/>
                </a:path>
              </a:pathLst>
            </a:custGeom>
            <a:solidFill>
              <a:srgbClr val="0D804B"/>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0" name="object 436">
              <a:extLst>
                <a:ext uri="{FF2B5EF4-FFF2-40B4-BE49-F238E27FC236}">
                  <a16:creationId xmlns:a16="http://schemas.microsoft.com/office/drawing/2014/main" id="{F503EE4A-9736-4377-AF0C-51734C89B2E9}"/>
                </a:ext>
              </a:extLst>
            </p:cNvPr>
            <p:cNvSpPr/>
            <p:nvPr/>
          </p:nvSpPr>
          <p:spPr>
            <a:xfrm>
              <a:off x="969168" y="8838334"/>
              <a:ext cx="243204" cy="442595"/>
            </a:xfrm>
            <a:custGeom>
              <a:avLst/>
              <a:gdLst/>
              <a:ahLst/>
              <a:cxnLst/>
              <a:rect l="l" t="t" r="r" b="b"/>
              <a:pathLst>
                <a:path w="243205" h="442595">
                  <a:moveTo>
                    <a:pt x="123164" y="0"/>
                  </a:moveTo>
                  <a:lnTo>
                    <a:pt x="131092" y="41449"/>
                  </a:lnTo>
                  <a:lnTo>
                    <a:pt x="137604" y="55562"/>
                  </a:lnTo>
                  <a:lnTo>
                    <a:pt x="137210" y="56032"/>
                  </a:lnTo>
                  <a:lnTo>
                    <a:pt x="127508" y="48171"/>
                  </a:lnTo>
                  <a:lnTo>
                    <a:pt x="125196" y="41935"/>
                  </a:lnTo>
                  <a:lnTo>
                    <a:pt x="125831" y="53987"/>
                  </a:lnTo>
                  <a:lnTo>
                    <a:pt x="125425" y="54127"/>
                  </a:lnTo>
                  <a:lnTo>
                    <a:pt x="123304" y="51447"/>
                  </a:lnTo>
                  <a:lnTo>
                    <a:pt x="121602" y="48298"/>
                  </a:lnTo>
                  <a:lnTo>
                    <a:pt x="120408" y="44907"/>
                  </a:lnTo>
                  <a:lnTo>
                    <a:pt x="119291" y="51295"/>
                  </a:lnTo>
                  <a:lnTo>
                    <a:pt x="117602" y="53771"/>
                  </a:lnTo>
                  <a:lnTo>
                    <a:pt x="117259" y="53644"/>
                  </a:lnTo>
                  <a:lnTo>
                    <a:pt x="116763" y="50901"/>
                  </a:lnTo>
                  <a:lnTo>
                    <a:pt x="116700" y="45732"/>
                  </a:lnTo>
                  <a:lnTo>
                    <a:pt x="112242" y="54914"/>
                  </a:lnTo>
                  <a:lnTo>
                    <a:pt x="110439" y="60032"/>
                  </a:lnTo>
                  <a:lnTo>
                    <a:pt x="106756" y="63284"/>
                  </a:lnTo>
                  <a:lnTo>
                    <a:pt x="106438" y="62941"/>
                  </a:lnTo>
                  <a:lnTo>
                    <a:pt x="107645" y="57683"/>
                  </a:lnTo>
                  <a:lnTo>
                    <a:pt x="109118" y="52590"/>
                  </a:lnTo>
                  <a:lnTo>
                    <a:pt x="109423" y="47434"/>
                  </a:lnTo>
                  <a:lnTo>
                    <a:pt x="107645" y="51435"/>
                  </a:lnTo>
                  <a:lnTo>
                    <a:pt x="105232" y="55118"/>
                  </a:lnTo>
                  <a:lnTo>
                    <a:pt x="102133" y="57264"/>
                  </a:lnTo>
                  <a:lnTo>
                    <a:pt x="101752" y="57010"/>
                  </a:lnTo>
                  <a:lnTo>
                    <a:pt x="102666" y="53873"/>
                  </a:lnTo>
                  <a:lnTo>
                    <a:pt x="103822" y="51358"/>
                  </a:lnTo>
                  <a:lnTo>
                    <a:pt x="104597" y="48653"/>
                  </a:lnTo>
                  <a:lnTo>
                    <a:pt x="99857" y="57102"/>
                  </a:lnTo>
                  <a:lnTo>
                    <a:pt x="94903" y="65301"/>
                  </a:lnTo>
                  <a:lnTo>
                    <a:pt x="89516" y="72908"/>
                  </a:lnTo>
                  <a:lnTo>
                    <a:pt x="83477" y="79578"/>
                  </a:lnTo>
                  <a:lnTo>
                    <a:pt x="88826" y="77666"/>
                  </a:lnTo>
                  <a:lnTo>
                    <a:pt x="93849" y="73369"/>
                  </a:lnTo>
                  <a:lnTo>
                    <a:pt x="98582" y="67446"/>
                  </a:lnTo>
                  <a:lnTo>
                    <a:pt x="103060" y="60655"/>
                  </a:lnTo>
                  <a:lnTo>
                    <a:pt x="101257" y="63525"/>
                  </a:lnTo>
                  <a:lnTo>
                    <a:pt x="96520" y="75514"/>
                  </a:lnTo>
                  <a:lnTo>
                    <a:pt x="93624" y="81572"/>
                  </a:lnTo>
                  <a:lnTo>
                    <a:pt x="88503" y="90579"/>
                  </a:lnTo>
                  <a:lnTo>
                    <a:pt x="77047" y="107732"/>
                  </a:lnTo>
                  <a:lnTo>
                    <a:pt x="75438" y="110782"/>
                  </a:lnTo>
                  <a:lnTo>
                    <a:pt x="99009" y="77114"/>
                  </a:lnTo>
                  <a:lnTo>
                    <a:pt x="99568" y="77597"/>
                  </a:lnTo>
                  <a:lnTo>
                    <a:pt x="97599" y="83604"/>
                  </a:lnTo>
                  <a:lnTo>
                    <a:pt x="95288" y="88633"/>
                  </a:lnTo>
                  <a:lnTo>
                    <a:pt x="92646" y="93421"/>
                  </a:lnTo>
                  <a:lnTo>
                    <a:pt x="98501" y="89649"/>
                  </a:lnTo>
                  <a:lnTo>
                    <a:pt x="103022" y="82588"/>
                  </a:lnTo>
                  <a:lnTo>
                    <a:pt x="107886" y="76200"/>
                  </a:lnTo>
                  <a:lnTo>
                    <a:pt x="108331" y="76669"/>
                  </a:lnTo>
                  <a:lnTo>
                    <a:pt x="105422" y="84124"/>
                  </a:lnTo>
                  <a:lnTo>
                    <a:pt x="108178" y="81407"/>
                  </a:lnTo>
                  <a:lnTo>
                    <a:pt x="110261" y="77520"/>
                  </a:lnTo>
                  <a:lnTo>
                    <a:pt x="112979" y="74002"/>
                  </a:lnTo>
                  <a:lnTo>
                    <a:pt x="113372" y="74333"/>
                  </a:lnTo>
                  <a:lnTo>
                    <a:pt x="112750" y="77978"/>
                  </a:lnTo>
                  <a:lnTo>
                    <a:pt x="111658" y="81038"/>
                  </a:lnTo>
                  <a:lnTo>
                    <a:pt x="111353" y="84315"/>
                  </a:lnTo>
                  <a:lnTo>
                    <a:pt x="114109" y="80162"/>
                  </a:lnTo>
                  <a:lnTo>
                    <a:pt x="116103" y="75209"/>
                  </a:lnTo>
                  <a:lnTo>
                    <a:pt x="118719" y="70319"/>
                  </a:lnTo>
                  <a:lnTo>
                    <a:pt x="119265" y="70535"/>
                  </a:lnTo>
                  <a:lnTo>
                    <a:pt x="118186" y="75120"/>
                  </a:lnTo>
                  <a:lnTo>
                    <a:pt x="117538" y="79400"/>
                  </a:lnTo>
                  <a:lnTo>
                    <a:pt x="117043" y="91567"/>
                  </a:lnTo>
                  <a:lnTo>
                    <a:pt x="118364" y="94932"/>
                  </a:lnTo>
                  <a:lnTo>
                    <a:pt x="120408" y="87122"/>
                  </a:lnTo>
                  <a:lnTo>
                    <a:pt x="122212" y="79095"/>
                  </a:lnTo>
                  <a:lnTo>
                    <a:pt x="126225" y="72047"/>
                  </a:lnTo>
                  <a:lnTo>
                    <a:pt x="126720" y="72237"/>
                  </a:lnTo>
                  <a:lnTo>
                    <a:pt x="125539" y="78232"/>
                  </a:lnTo>
                  <a:lnTo>
                    <a:pt x="125755" y="81013"/>
                  </a:lnTo>
                  <a:lnTo>
                    <a:pt x="127444" y="77914"/>
                  </a:lnTo>
                  <a:lnTo>
                    <a:pt x="128104" y="73977"/>
                  </a:lnTo>
                  <a:lnTo>
                    <a:pt x="130467" y="71107"/>
                  </a:lnTo>
                  <a:lnTo>
                    <a:pt x="130848" y="71247"/>
                  </a:lnTo>
                  <a:lnTo>
                    <a:pt x="130670" y="79197"/>
                  </a:lnTo>
                  <a:lnTo>
                    <a:pt x="132613" y="86728"/>
                  </a:lnTo>
                  <a:lnTo>
                    <a:pt x="136702" y="97624"/>
                  </a:lnTo>
                  <a:lnTo>
                    <a:pt x="135420" y="90538"/>
                  </a:lnTo>
                  <a:lnTo>
                    <a:pt x="134835" y="83312"/>
                  </a:lnTo>
                  <a:lnTo>
                    <a:pt x="135089" y="75387"/>
                  </a:lnTo>
                  <a:lnTo>
                    <a:pt x="135610" y="75285"/>
                  </a:lnTo>
                  <a:lnTo>
                    <a:pt x="139309" y="88726"/>
                  </a:lnTo>
                  <a:lnTo>
                    <a:pt x="141476" y="94985"/>
                  </a:lnTo>
                  <a:lnTo>
                    <a:pt x="144106" y="100901"/>
                  </a:lnTo>
                  <a:lnTo>
                    <a:pt x="147574" y="107696"/>
                  </a:lnTo>
                  <a:lnTo>
                    <a:pt x="152095" y="113423"/>
                  </a:lnTo>
                  <a:lnTo>
                    <a:pt x="155587" y="120700"/>
                  </a:lnTo>
                  <a:lnTo>
                    <a:pt x="155321" y="121132"/>
                  </a:lnTo>
                  <a:lnTo>
                    <a:pt x="150164" y="119329"/>
                  </a:lnTo>
                  <a:lnTo>
                    <a:pt x="143205" y="109131"/>
                  </a:lnTo>
                  <a:lnTo>
                    <a:pt x="145224" y="113995"/>
                  </a:lnTo>
                  <a:lnTo>
                    <a:pt x="147891" y="118249"/>
                  </a:lnTo>
                  <a:lnTo>
                    <a:pt x="150101" y="123444"/>
                  </a:lnTo>
                  <a:lnTo>
                    <a:pt x="149847" y="123875"/>
                  </a:lnTo>
                  <a:lnTo>
                    <a:pt x="145846" y="122466"/>
                  </a:lnTo>
                  <a:lnTo>
                    <a:pt x="142100" y="120624"/>
                  </a:lnTo>
                  <a:lnTo>
                    <a:pt x="136906" y="116128"/>
                  </a:lnTo>
                  <a:lnTo>
                    <a:pt x="136029" y="115112"/>
                  </a:lnTo>
                  <a:lnTo>
                    <a:pt x="137553" y="121373"/>
                  </a:lnTo>
                  <a:lnTo>
                    <a:pt x="138785" y="124777"/>
                  </a:lnTo>
                  <a:lnTo>
                    <a:pt x="138366" y="125298"/>
                  </a:lnTo>
                  <a:lnTo>
                    <a:pt x="131978" y="115430"/>
                  </a:lnTo>
                  <a:lnTo>
                    <a:pt x="130568" y="109588"/>
                  </a:lnTo>
                  <a:lnTo>
                    <a:pt x="130403" y="113906"/>
                  </a:lnTo>
                  <a:lnTo>
                    <a:pt x="129298" y="122936"/>
                  </a:lnTo>
                  <a:lnTo>
                    <a:pt x="128816" y="122834"/>
                  </a:lnTo>
                  <a:lnTo>
                    <a:pt x="127939" y="119811"/>
                  </a:lnTo>
                  <a:lnTo>
                    <a:pt x="127596" y="116916"/>
                  </a:lnTo>
                  <a:lnTo>
                    <a:pt x="127546" y="114033"/>
                  </a:lnTo>
                  <a:lnTo>
                    <a:pt x="124625" y="124561"/>
                  </a:lnTo>
                  <a:lnTo>
                    <a:pt x="121348" y="128663"/>
                  </a:lnTo>
                  <a:lnTo>
                    <a:pt x="120980" y="128371"/>
                  </a:lnTo>
                  <a:lnTo>
                    <a:pt x="122428" y="119608"/>
                  </a:lnTo>
                  <a:lnTo>
                    <a:pt x="118438" y="125982"/>
                  </a:lnTo>
                  <a:lnTo>
                    <a:pt x="113839" y="131495"/>
                  </a:lnTo>
                  <a:lnTo>
                    <a:pt x="108683" y="135828"/>
                  </a:lnTo>
                  <a:lnTo>
                    <a:pt x="102781" y="138760"/>
                  </a:lnTo>
                  <a:lnTo>
                    <a:pt x="102450" y="138328"/>
                  </a:lnTo>
                  <a:lnTo>
                    <a:pt x="105257" y="133337"/>
                  </a:lnTo>
                  <a:lnTo>
                    <a:pt x="109842" y="123482"/>
                  </a:lnTo>
                  <a:lnTo>
                    <a:pt x="106362" y="126961"/>
                  </a:lnTo>
                  <a:lnTo>
                    <a:pt x="98323" y="133273"/>
                  </a:lnTo>
                  <a:lnTo>
                    <a:pt x="89750" y="138925"/>
                  </a:lnTo>
                  <a:lnTo>
                    <a:pt x="86753" y="138112"/>
                  </a:lnTo>
                  <a:lnTo>
                    <a:pt x="86753" y="137490"/>
                  </a:lnTo>
                  <a:lnTo>
                    <a:pt x="88341" y="134073"/>
                  </a:lnTo>
                  <a:lnTo>
                    <a:pt x="90690" y="131572"/>
                  </a:lnTo>
                  <a:lnTo>
                    <a:pt x="93573" y="126530"/>
                  </a:lnTo>
                  <a:lnTo>
                    <a:pt x="95097" y="122301"/>
                  </a:lnTo>
                  <a:lnTo>
                    <a:pt x="93243" y="124802"/>
                  </a:lnTo>
                  <a:lnTo>
                    <a:pt x="91059" y="126923"/>
                  </a:lnTo>
                  <a:lnTo>
                    <a:pt x="88201" y="127292"/>
                  </a:lnTo>
                  <a:lnTo>
                    <a:pt x="88099" y="126746"/>
                  </a:lnTo>
                  <a:lnTo>
                    <a:pt x="89928" y="123977"/>
                  </a:lnTo>
                  <a:lnTo>
                    <a:pt x="92100" y="118046"/>
                  </a:lnTo>
                  <a:lnTo>
                    <a:pt x="63703" y="144094"/>
                  </a:lnTo>
                  <a:lnTo>
                    <a:pt x="54279" y="149009"/>
                  </a:lnTo>
                  <a:lnTo>
                    <a:pt x="52743" y="149009"/>
                  </a:lnTo>
                  <a:lnTo>
                    <a:pt x="60645" y="150144"/>
                  </a:lnTo>
                  <a:lnTo>
                    <a:pt x="68813" y="148207"/>
                  </a:lnTo>
                  <a:lnTo>
                    <a:pt x="76712" y="143095"/>
                  </a:lnTo>
                  <a:lnTo>
                    <a:pt x="83807" y="134708"/>
                  </a:lnTo>
                  <a:lnTo>
                    <a:pt x="72136" y="156870"/>
                  </a:lnTo>
                  <a:lnTo>
                    <a:pt x="69062" y="161480"/>
                  </a:lnTo>
                  <a:lnTo>
                    <a:pt x="75069" y="156667"/>
                  </a:lnTo>
                  <a:lnTo>
                    <a:pt x="79235" y="152882"/>
                  </a:lnTo>
                  <a:lnTo>
                    <a:pt x="83159" y="148285"/>
                  </a:lnTo>
                  <a:lnTo>
                    <a:pt x="88150" y="145567"/>
                  </a:lnTo>
                  <a:lnTo>
                    <a:pt x="88379" y="146062"/>
                  </a:lnTo>
                  <a:lnTo>
                    <a:pt x="85966" y="152361"/>
                  </a:lnTo>
                  <a:lnTo>
                    <a:pt x="81826" y="156197"/>
                  </a:lnTo>
                  <a:lnTo>
                    <a:pt x="78701" y="161239"/>
                  </a:lnTo>
                  <a:lnTo>
                    <a:pt x="85269" y="159447"/>
                  </a:lnTo>
                  <a:lnTo>
                    <a:pt x="91647" y="156671"/>
                  </a:lnTo>
                  <a:lnTo>
                    <a:pt x="104444" y="149783"/>
                  </a:lnTo>
                  <a:lnTo>
                    <a:pt x="104686" y="150418"/>
                  </a:lnTo>
                  <a:lnTo>
                    <a:pt x="102895" y="152577"/>
                  </a:lnTo>
                  <a:lnTo>
                    <a:pt x="101180" y="154228"/>
                  </a:lnTo>
                  <a:lnTo>
                    <a:pt x="99618" y="156121"/>
                  </a:lnTo>
                  <a:lnTo>
                    <a:pt x="102692" y="155130"/>
                  </a:lnTo>
                  <a:lnTo>
                    <a:pt x="105321" y="152488"/>
                  </a:lnTo>
                  <a:lnTo>
                    <a:pt x="108432" y="150215"/>
                  </a:lnTo>
                  <a:lnTo>
                    <a:pt x="108737" y="150964"/>
                  </a:lnTo>
                  <a:lnTo>
                    <a:pt x="106514" y="152920"/>
                  </a:lnTo>
                  <a:lnTo>
                    <a:pt x="105079" y="155232"/>
                  </a:lnTo>
                  <a:lnTo>
                    <a:pt x="102082" y="158902"/>
                  </a:lnTo>
                  <a:lnTo>
                    <a:pt x="92748" y="166230"/>
                  </a:lnTo>
                  <a:lnTo>
                    <a:pt x="90436" y="169862"/>
                  </a:lnTo>
                  <a:lnTo>
                    <a:pt x="124993" y="149199"/>
                  </a:lnTo>
                  <a:lnTo>
                    <a:pt x="125310" y="149847"/>
                  </a:lnTo>
                  <a:lnTo>
                    <a:pt x="121069" y="156260"/>
                  </a:lnTo>
                  <a:lnTo>
                    <a:pt x="124294" y="154317"/>
                  </a:lnTo>
                  <a:lnTo>
                    <a:pt x="129197" y="146227"/>
                  </a:lnTo>
                  <a:lnTo>
                    <a:pt x="129527" y="146570"/>
                  </a:lnTo>
                  <a:lnTo>
                    <a:pt x="130568" y="160896"/>
                  </a:lnTo>
                  <a:lnTo>
                    <a:pt x="132346" y="167398"/>
                  </a:lnTo>
                  <a:lnTo>
                    <a:pt x="132486" y="160235"/>
                  </a:lnTo>
                  <a:lnTo>
                    <a:pt x="133858" y="148869"/>
                  </a:lnTo>
                  <a:lnTo>
                    <a:pt x="134302" y="148831"/>
                  </a:lnTo>
                  <a:lnTo>
                    <a:pt x="136131" y="153644"/>
                  </a:lnTo>
                  <a:lnTo>
                    <a:pt x="137375" y="158521"/>
                  </a:lnTo>
                  <a:lnTo>
                    <a:pt x="139509" y="162661"/>
                  </a:lnTo>
                  <a:lnTo>
                    <a:pt x="138493" y="150406"/>
                  </a:lnTo>
                  <a:lnTo>
                    <a:pt x="139357" y="143840"/>
                  </a:lnTo>
                  <a:lnTo>
                    <a:pt x="139865" y="143891"/>
                  </a:lnTo>
                  <a:lnTo>
                    <a:pt x="140665" y="148132"/>
                  </a:lnTo>
                  <a:lnTo>
                    <a:pt x="141795" y="151841"/>
                  </a:lnTo>
                  <a:lnTo>
                    <a:pt x="143446" y="155105"/>
                  </a:lnTo>
                  <a:lnTo>
                    <a:pt x="143294" y="151053"/>
                  </a:lnTo>
                  <a:lnTo>
                    <a:pt x="142735" y="147015"/>
                  </a:lnTo>
                  <a:lnTo>
                    <a:pt x="143764" y="142608"/>
                  </a:lnTo>
                  <a:lnTo>
                    <a:pt x="144208" y="142659"/>
                  </a:lnTo>
                  <a:lnTo>
                    <a:pt x="146583" y="150761"/>
                  </a:lnTo>
                  <a:lnTo>
                    <a:pt x="149923" y="157848"/>
                  </a:lnTo>
                  <a:lnTo>
                    <a:pt x="157949" y="169862"/>
                  </a:lnTo>
                  <a:lnTo>
                    <a:pt x="162420" y="174980"/>
                  </a:lnTo>
                  <a:lnTo>
                    <a:pt x="166344" y="181457"/>
                  </a:lnTo>
                  <a:lnTo>
                    <a:pt x="166154" y="181991"/>
                  </a:lnTo>
                  <a:lnTo>
                    <a:pt x="161861" y="180581"/>
                  </a:lnTo>
                  <a:lnTo>
                    <a:pt x="157962" y="178295"/>
                  </a:lnTo>
                  <a:lnTo>
                    <a:pt x="154343" y="175323"/>
                  </a:lnTo>
                  <a:lnTo>
                    <a:pt x="156713" y="181833"/>
                  </a:lnTo>
                  <a:lnTo>
                    <a:pt x="159973" y="187759"/>
                  </a:lnTo>
                  <a:lnTo>
                    <a:pt x="163774" y="193072"/>
                  </a:lnTo>
                  <a:lnTo>
                    <a:pt x="168021" y="197993"/>
                  </a:lnTo>
                  <a:lnTo>
                    <a:pt x="167817" y="198539"/>
                  </a:lnTo>
                  <a:lnTo>
                    <a:pt x="149250" y="187109"/>
                  </a:lnTo>
                  <a:lnTo>
                    <a:pt x="150952" y="197650"/>
                  </a:lnTo>
                  <a:lnTo>
                    <a:pt x="150571" y="197954"/>
                  </a:lnTo>
                  <a:lnTo>
                    <a:pt x="148590" y="195414"/>
                  </a:lnTo>
                  <a:lnTo>
                    <a:pt x="147320" y="192633"/>
                  </a:lnTo>
                  <a:lnTo>
                    <a:pt x="146354" y="189661"/>
                  </a:lnTo>
                  <a:lnTo>
                    <a:pt x="146507" y="195707"/>
                  </a:lnTo>
                  <a:lnTo>
                    <a:pt x="147015" y="201701"/>
                  </a:lnTo>
                  <a:lnTo>
                    <a:pt x="148043" y="208102"/>
                  </a:lnTo>
                  <a:lnTo>
                    <a:pt x="147650" y="208343"/>
                  </a:lnTo>
                  <a:lnTo>
                    <a:pt x="144119" y="204470"/>
                  </a:lnTo>
                  <a:lnTo>
                    <a:pt x="141884" y="198704"/>
                  </a:lnTo>
                  <a:lnTo>
                    <a:pt x="140855" y="192709"/>
                  </a:lnTo>
                  <a:lnTo>
                    <a:pt x="139014" y="199212"/>
                  </a:lnTo>
                  <a:lnTo>
                    <a:pt x="137541" y="205879"/>
                  </a:lnTo>
                  <a:lnTo>
                    <a:pt x="136626" y="213169"/>
                  </a:lnTo>
                  <a:lnTo>
                    <a:pt x="136258" y="213271"/>
                  </a:lnTo>
                  <a:lnTo>
                    <a:pt x="133235" y="208610"/>
                  </a:lnTo>
                  <a:lnTo>
                    <a:pt x="132321" y="202844"/>
                  </a:lnTo>
                  <a:lnTo>
                    <a:pt x="131775" y="197040"/>
                  </a:lnTo>
                  <a:lnTo>
                    <a:pt x="128689" y="201168"/>
                  </a:lnTo>
                  <a:lnTo>
                    <a:pt x="123393" y="207098"/>
                  </a:lnTo>
                  <a:lnTo>
                    <a:pt x="119532" y="212344"/>
                  </a:lnTo>
                  <a:lnTo>
                    <a:pt x="114465" y="213436"/>
                  </a:lnTo>
                  <a:lnTo>
                    <a:pt x="114211" y="213194"/>
                  </a:lnTo>
                  <a:lnTo>
                    <a:pt x="114896" y="210261"/>
                  </a:lnTo>
                  <a:lnTo>
                    <a:pt x="116332" y="208292"/>
                  </a:lnTo>
                  <a:lnTo>
                    <a:pt x="118008" y="204609"/>
                  </a:lnTo>
                  <a:lnTo>
                    <a:pt x="118960" y="201574"/>
                  </a:lnTo>
                  <a:lnTo>
                    <a:pt x="116141" y="205867"/>
                  </a:lnTo>
                  <a:lnTo>
                    <a:pt x="108305" y="211823"/>
                  </a:lnTo>
                  <a:lnTo>
                    <a:pt x="107886" y="211378"/>
                  </a:lnTo>
                  <a:lnTo>
                    <a:pt x="109728" y="207949"/>
                  </a:lnTo>
                  <a:lnTo>
                    <a:pt x="112102" y="201244"/>
                  </a:lnTo>
                  <a:lnTo>
                    <a:pt x="109054" y="204190"/>
                  </a:lnTo>
                  <a:lnTo>
                    <a:pt x="105803" y="206768"/>
                  </a:lnTo>
                  <a:lnTo>
                    <a:pt x="98501" y="211683"/>
                  </a:lnTo>
                  <a:lnTo>
                    <a:pt x="82194" y="220662"/>
                  </a:lnTo>
                  <a:lnTo>
                    <a:pt x="77635" y="220332"/>
                  </a:lnTo>
                  <a:lnTo>
                    <a:pt x="77482" y="219887"/>
                  </a:lnTo>
                  <a:lnTo>
                    <a:pt x="81064" y="214833"/>
                  </a:lnTo>
                  <a:lnTo>
                    <a:pt x="85191" y="211251"/>
                  </a:lnTo>
                  <a:lnTo>
                    <a:pt x="88734" y="206768"/>
                  </a:lnTo>
                  <a:lnTo>
                    <a:pt x="78054" y="214934"/>
                  </a:lnTo>
                  <a:lnTo>
                    <a:pt x="71602" y="216192"/>
                  </a:lnTo>
                  <a:lnTo>
                    <a:pt x="71424" y="215620"/>
                  </a:lnTo>
                  <a:lnTo>
                    <a:pt x="79260" y="208191"/>
                  </a:lnTo>
                  <a:lnTo>
                    <a:pt x="82778" y="204266"/>
                  </a:lnTo>
                  <a:lnTo>
                    <a:pt x="78473" y="207048"/>
                  </a:lnTo>
                  <a:lnTo>
                    <a:pt x="69456" y="211721"/>
                  </a:lnTo>
                  <a:lnTo>
                    <a:pt x="66878" y="211391"/>
                  </a:lnTo>
                  <a:lnTo>
                    <a:pt x="66687" y="210947"/>
                  </a:lnTo>
                  <a:lnTo>
                    <a:pt x="76454" y="198272"/>
                  </a:lnTo>
                  <a:lnTo>
                    <a:pt x="80733" y="191477"/>
                  </a:lnTo>
                  <a:lnTo>
                    <a:pt x="76835" y="194919"/>
                  </a:lnTo>
                  <a:lnTo>
                    <a:pt x="73406" y="199212"/>
                  </a:lnTo>
                  <a:lnTo>
                    <a:pt x="64935" y="206743"/>
                  </a:lnTo>
                  <a:lnTo>
                    <a:pt x="30048" y="223926"/>
                  </a:lnTo>
                  <a:lnTo>
                    <a:pt x="37642" y="227393"/>
                  </a:lnTo>
                  <a:lnTo>
                    <a:pt x="45275" y="226466"/>
                  </a:lnTo>
                  <a:lnTo>
                    <a:pt x="52628" y="222758"/>
                  </a:lnTo>
                  <a:lnTo>
                    <a:pt x="37646" y="239452"/>
                  </a:lnTo>
                  <a:lnTo>
                    <a:pt x="36449" y="241922"/>
                  </a:lnTo>
                  <a:lnTo>
                    <a:pt x="42545" y="243954"/>
                  </a:lnTo>
                  <a:lnTo>
                    <a:pt x="48945" y="243509"/>
                  </a:lnTo>
                  <a:lnTo>
                    <a:pt x="55156" y="241071"/>
                  </a:lnTo>
                  <a:lnTo>
                    <a:pt x="42303" y="262204"/>
                  </a:lnTo>
                  <a:lnTo>
                    <a:pt x="46494" y="261200"/>
                  </a:lnTo>
                  <a:lnTo>
                    <a:pt x="50584" y="258521"/>
                  </a:lnTo>
                  <a:lnTo>
                    <a:pt x="59309" y="251929"/>
                  </a:lnTo>
                  <a:lnTo>
                    <a:pt x="64058" y="247294"/>
                  </a:lnTo>
                  <a:lnTo>
                    <a:pt x="69456" y="243281"/>
                  </a:lnTo>
                  <a:lnTo>
                    <a:pt x="69850" y="243700"/>
                  </a:lnTo>
                  <a:lnTo>
                    <a:pt x="67017" y="248970"/>
                  </a:lnTo>
                  <a:lnTo>
                    <a:pt x="60363" y="256857"/>
                  </a:lnTo>
                  <a:lnTo>
                    <a:pt x="66357" y="254850"/>
                  </a:lnTo>
                  <a:lnTo>
                    <a:pt x="71247" y="249364"/>
                  </a:lnTo>
                  <a:lnTo>
                    <a:pt x="76898" y="245084"/>
                  </a:lnTo>
                  <a:lnTo>
                    <a:pt x="77266" y="245706"/>
                  </a:lnTo>
                  <a:lnTo>
                    <a:pt x="71894" y="252285"/>
                  </a:lnTo>
                  <a:lnTo>
                    <a:pt x="66954" y="258775"/>
                  </a:lnTo>
                  <a:lnTo>
                    <a:pt x="61036" y="263537"/>
                  </a:lnTo>
                  <a:lnTo>
                    <a:pt x="67221" y="263372"/>
                  </a:lnTo>
                  <a:lnTo>
                    <a:pt x="73367" y="261200"/>
                  </a:lnTo>
                  <a:lnTo>
                    <a:pt x="85445" y="255104"/>
                  </a:lnTo>
                  <a:lnTo>
                    <a:pt x="91465" y="251002"/>
                  </a:lnTo>
                  <a:lnTo>
                    <a:pt x="97370" y="245846"/>
                  </a:lnTo>
                  <a:lnTo>
                    <a:pt x="97751" y="246329"/>
                  </a:lnTo>
                  <a:lnTo>
                    <a:pt x="95783" y="250075"/>
                  </a:lnTo>
                  <a:lnTo>
                    <a:pt x="93687" y="253085"/>
                  </a:lnTo>
                  <a:lnTo>
                    <a:pt x="91859" y="256413"/>
                  </a:lnTo>
                  <a:lnTo>
                    <a:pt x="95745" y="254482"/>
                  </a:lnTo>
                  <a:lnTo>
                    <a:pt x="98577" y="250075"/>
                  </a:lnTo>
                  <a:lnTo>
                    <a:pt x="101904" y="246278"/>
                  </a:lnTo>
                  <a:lnTo>
                    <a:pt x="90639" y="270217"/>
                  </a:lnTo>
                  <a:lnTo>
                    <a:pt x="94449" y="268719"/>
                  </a:lnTo>
                  <a:lnTo>
                    <a:pt x="98031" y="265938"/>
                  </a:lnTo>
                  <a:lnTo>
                    <a:pt x="106032" y="258876"/>
                  </a:lnTo>
                  <a:lnTo>
                    <a:pt x="110477" y="254076"/>
                  </a:lnTo>
                  <a:lnTo>
                    <a:pt x="115722" y="250342"/>
                  </a:lnTo>
                  <a:lnTo>
                    <a:pt x="116090" y="250774"/>
                  </a:lnTo>
                  <a:lnTo>
                    <a:pt x="111036" y="262343"/>
                  </a:lnTo>
                  <a:lnTo>
                    <a:pt x="115366" y="258559"/>
                  </a:lnTo>
                  <a:lnTo>
                    <a:pt x="118364" y="252552"/>
                  </a:lnTo>
                  <a:lnTo>
                    <a:pt x="122174" y="247357"/>
                  </a:lnTo>
                  <a:lnTo>
                    <a:pt x="122504" y="247573"/>
                  </a:lnTo>
                  <a:lnTo>
                    <a:pt x="122974" y="259499"/>
                  </a:lnTo>
                  <a:lnTo>
                    <a:pt x="125349" y="264109"/>
                  </a:lnTo>
                  <a:lnTo>
                    <a:pt x="126466" y="259168"/>
                  </a:lnTo>
                  <a:lnTo>
                    <a:pt x="126619" y="253923"/>
                  </a:lnTo>
                  <a:lnTo>
                    <a:pt x="127711" y="248500"/>
                  </a:lnTo>
                  <a:lnTo>
                    <a:pt x="128155" y="248564"/>
                  </a:lnTo>
                  <a:lnTo>
                    <a:pt x="129540" y="253733"/>
                  </a:lnTo>
                  <a:lnTo>
                    <a:pt x="131432" y="258521"/>
                  </a:lnTo>
                  <a:lnTo>
                    <a:pt x="134785" y="261035"/>
                  </a:lnTo>
                  <a:lnTo>
                    <a:pt x="135216" y="256908"/>
                  </a:lnTo>
                  <a:lnTo>
                    <a:pt x="134785" y="252679"/>
                  </a:lnTo>
                  <a:lnTo>
                    <a:pt x="135610" y="248221"/>
                  </a:lnTo>
                  <a:lnTo>
                    <a:pt x="136029" y="248145"/>
                  </a:lnTo>
                  <a:lnTo>
                    <a:pt x="138569" y="254965"/>
                  </a:lnTo>
                  <a:lnTo>
                    <a:pt x="140538" y="257454"/>
                  </a:lnTo>
                  <a:lnTo>
                    <a:pt x="140614" y="254520"/>
                  </a:lnTo>
                  <a:lnTo>
                    <a:pt x="140220" y="251625"/>
                  </a:lnTo>
                  <a:lnTo>
                    <a:pt x="140195" y="248170"/>
                  </a:lnTo>
                  <a:lnTo>
                    <a:pt x="140716" y="248132"/>
                  </a:lnTo>
                  <a:lnTo>
                    <a:pt x="142836" y="255485"/>
                  </a:lnTo>
                  <a:lnTo>
                    <a:pt x="152819" y="262521"/>
                  </a:lnTo>
                  <a:lnTo>
                    <a:pt x="153035" y="257581"/>
                  </a:lnTo>
                  <a:lnTo>
                    <a:pt x="150990" y="252971"/>
                  </a:lnTo>
                  <a:lnTo>
                    <a:pt x="151447" y="247599"/>
                  </a:lnTo>
                  <a:lnTo>
                    <a:pt x="151777" y="247307"/>
                  </a:lnTo>
                  <a:lnTo>
                    <a:pt x="155143" y="252412"/>
                  </a:lnTo>
                  <a:lnTo>
                    <a:pt x="158546" y="256946"/>
                  </a:lnTo>
                  <a:lnTo>
                    <a:pt x="165519" y="263029"/>
                  </a:lnTo>
                  <a:lnTo>
                    <a:pt x="168732" y="264972"/>
                  </a:lnTo>
                  <a:lnTo>
                    <a:pt x="172123" y="266395"/>
                  </a:lnTo>
                  <a:lnTo>
                    <a:pt x="168922" y="254749"/>
                  </a:lnTo>
                  <a:lnTo>
                    <a:pt x="167754" y="248145"/>
                  </a:lnTo>
                  <a:lnTo>
                    <a:pt x="168719" y="241452"/>
                  </a:lnTo>
                  <a:lnTo>
                    <a:pt x="169151" y="241452"/>
                  </a:lnTo>
                  <a:lnTo>
                    <a:pt x="179612" y="263604"/>
                  </a:lnTo>
                  <a:lnTo>
                    <a:pt x="185623" y="273520"/>
                  </a:lnTo>
                  <a:lnTo>
                    <a:pt x="193294" y="282105"/>
                  </a:lnTo>
                  <a:lnTo>
                    <a:pt x="193103" y="282867"/>
                  </a:lnTo>
                  <a:lnTo>
                    <a:pt x="188506" y="280390"/>
                  </a:lnTo>
                  <a:lnTo>
                    <a:pt x="184594" y="277279"/>
                  </a:lnTo>
                  <a:lnTo>
                    <a:pt x="180911" y="273723"/>
                  </a:lnTo>
                  <a:lnTo>
                    <a:pt x="185556" y="281176"/>
                  </a:lnTo>
                  <a:lnTo>
                    <a:pt x="190515" y="288216"/>
                  </a:lnTo>
                  <a:lnTo>
                    <a:pt x="195813" y="294786"/>
                  </a:lnTo>
                  <a:lnTo>
                    <a:pt x="201688" y="301040"/>
                  </a:lnTo>
                  <a:lnTo>
                    <a:pt x="201726" y="301561"/>
                  </a:lnTo>
                  <a:lnTo>
                    <a:pt x="194843" y="303250"/>
                  </a:lnTo>
                  <a:lnTo>
                    <a:pt x="187947" y="301599"/>
                  </a:lnTo>
                  <a:lnTo>
                    <a:pt x="179222" y="296887"/>
                  </a:lnTo>
                  <a:lnTo>
                    <a:pt x="176669" y="295211"/>
                  </a:lnTo>
                  <a:lnTo>
                    <a:pt x="174282" y="293179"/>
                  </a:lnTo>
                  <a:lnTo>
                    <a:pt x="176339" y="297548"/>
                  </a:lnTo>
                  <a:lnTo>
                    <a:pt x="178625" y="301701"/>
                  </a:lnTo>
                  <a:lnTo>
                    <a:pt x="185623" y="311365"/>
                  </a:lnTo>
                  <a:lnTo>
                    <a:pt x="191173" y="315493"/>
                  </a:lnTo>
                  <a:lnTo>
                    <a:pt x="195389" y="321957"/>
                  </a:lnTo>
                  <a:lnTo>
                    <a:pt x="195186" y="322478"/>
                  </a:lnTo>
                  <a:lnTo>
                    <a:pt x="191719" y="324929"/>
                  </a:lnTo>
                  <a:lnTo>
                    <a:pt x="179616" y="320852"/>
                  </a:lnTo>
                  <a:lnTo>
                    <a:pt x="168719" y="315112"/>
                  </a:lnTo>
                  <a:lnTo>
                    <a:pt x="165417" y="313042"/>
                  </a:lnTo>
                  <a:lnTo>
                    <a:pt x="162318" y="310515"/>
                  </a:lnTo>
                  <a:lnTo>
                    <a:pt x="168389" y="323342"/>
                  </a:lnTo>
                  <a:lnTo>
                    <a:pt x="168021" y="323837"/>
                  </a:lnTo>
                  <a:lnTo>
                    <a:pt x="163995" y="320192"/>
                  </a:lnTo>
                  <a:lnTo>
                    <a:pt x="159664" y="316750"/>
                  </a:lnTo>
                  <a:lnTo>
                    <a:pt x="156578" y="312013"/>
                  </a:lnTo>
                  <a:lnTo>
                    <a:pt x="159727" y="320497"/>
                  </a:lnTo>
                  <a:lnTo>
                    <a:pt x="164668" y="328396"/>
                  </a:lnTo>
                  <a:lnTo>
                    <a:pt x="168617" y="331495"/>
                  </a:lnTo>
                  <a:lnTo>
                    <a:pt x="170484" y="337032"/>
                  </a:lnTo>
                  <a:lnTo>
                    <a:pt x="170370" y="337426"/>
                  </a:lnTo>
                  <a:lnTo>
                    <a:pt x="166725" y="337350"/>
                  </a:lnTo>
                  <a:lnTo>
                    <a:pt x="157734" y="329539"/>
                  </a:lnTo>
                  <a:lnTo>
                    <a:pt x="147497" y="318617"/>
                  </a:lnTo>
                  <a:lnTo>
                    <a:pt x="143217" y="312737"/>
                  </a:lnTo>
                  <a:lnTo>
                    <a:pt x="140271" y="305930"/>
                  </a:lnTo>
                  <a:lnTo>
                    <a:pt x="140398" y="312470"/>
                  </a:lnTo>
                  <a:lnTo>
                    <a:pt x="140944" y="318947"/>
                  </a:lnTo>
                  <a:lnTo>
                    <a:pt x="142316" y="325767"/>
                  </a:lnTo>
                  <a:lnTo>
                    <a:pt x="141909" y="326021"/>
                  </a:lnTo>
                  <a:lnTo>
                    <a:pt x="138163" y="321856"/>
                  </a:lnTo>
                  <a:lnTo>
                    <a:pt x="135128" y="316179"/>
                  </a:lnTo>
                  <a:lnTo>
                    <a:pt x="134035" y="310032"/>
                  </a:lnTo>
                  <a:lnTo>
                    <a:pt x="133294" y="323297"/>
                  </a:lnTo>
                  <a:lnTo>
                    <a:pt x="133201" y="329942"/>
                  </a:lnTo>
                  <a:lnTo>
                    <a:pt x="133502" y="336981"/>
                  </a:lnTo>
                  <a:lnTo>
                    <a:pt x="133083" y="337235"/>
                  </a:lnTo>
                  <a:lnTo>
                    <a:pt x="130200" y="332473"/>
                  </a:lnTo>
                  <a:lnTo>
                    <a:pt x="127774" y="327558"/>
                  </a:lnTo>
                  <a:lnTo>
                    <a:pt x="124701" y="317500"/>
                  </a:lnTo>
                  <a:lnTo>
                    <a:pt x="122885" y="320586"/>
                  </a:lnTo>
                  <a:lnTo>
                    <a:pt x="120904" y="323456"/>
                  </a:lnTo>
                  <a:lnTo>
                    <a:pt x="115773" y="329806"/>
                  </a:lnTo>
                  <a:lnTo>
                    <a:pt x="112445" y="333362"/>
                  </a:lnTo>
                  <a:lnTo>
                    <a:pt x="108331" y="335305"/>
                  </a:lnTo>
                  <a:lnTo>
                    <a:pt x="108026" y="334810"/>
                  </a:lnTo>
                  <a:lnTo>
                    <a:pt x="109791" y="331660"/>
                  </a:lnTo>
                  <a:lnTo>
                    <a:pt x="112242" y="325462"/>
                  </a:lnTo>
                  <a:lnTo>
                    <a:pt x="109931" y="329044"/>
                  </a:lnTo>
                  <a:lnTo>
                    <a:pt x="106426" y="333565"/>
                  </a:lnTo>
                  <a:lnTo>
                    <a:pt x="103886" y="336346"/>
                  </a:lnTo>
                  <a:lnTo>
                    <a:pt x="100685" y="337921"/>
                  </a:lnTo>
                  <a:lnTo>
                    <a:pt x="100431" y="337540"/>
                  </a:lnTo>
                  <a:lnTo>
                    <a:pt x="101968" y="332143"/>
                  </a:lnTo>
                  <a:lnTo>
                    <a:pt x="102870" y="329692"/>
                  </a:lnTo>
                  <a:lnTo>
                    <a:pt x="99187" y="333743"/>
                  </a:lnTo>
                  <a:lnTo>
                    <a:pt x="95186" y="337235"/>
                  </a:lnTo>
                  <a:lnTo>
                    <a:pt x="87083" y="343522"/>
                  </a:lnTo>
                  <a:lnTo>
                    <a:pt x="74891" y="351497"/>
                  </a:lnTo>
                  <a:lnTo>
                    <a:pt x="70700" y="353987"/>
                  </a:lnTo>
                  <a:lnTo>
                    <a:pt x="66014" y="353796"/>
                  </a:lnTo>
                  <a:lnTo>
                    <a:pt x="65836" y="353187"/>
                  </a:lnTo>
                  <a:lnTo>
                    <a:pt x="72767" y="347766"/>
                  </a:lnTo>
                  <a:lnTo>
                    <a:pt x="78871" y="341556"/>
                  </a:lnTo>
                  <a:lnTo>
                    <a:pt x="84535" y="334552"/>
                  </a:lnTo>
                  <a:lnTo>
                    <a:pt x="89814" y="326974"/>
                  </a:lnTo>
                  <a:lnTo>
                    <a:pt x="84391" y="331114"/>
                  </a:lnTo>
                  <a:lnTo>
                    <a:pt x="76178" y="336636"/>
                  </a:lnTo>
                  <a:lnTo>
                    <a:pt x="70624" y="340107"/>
                  </a:lnTo>
                  <a:lnTo>
                    <a:pt x="64918" y="342980"/>
                  </a:lnTo>
                  <a:lnTo>
                    <a:pt x="58648" y="344957"/>
                  </a:lnTo>
                  <a:lnTo>
                    <a:pt x="58470" y="344322"/>
                  </a:lnTo>
                  <a:lnTo>
                    <a:pt x="64274" y="338023"/>
                  </a:lnTo>
                  <a:lnTo>
                    <a:pt x="66789" y="334670"/>
                  </a:lnTo>
                  <a:lnTo>
                    <a:pt x="58839" y="341947"/>
                  </a:lnTo>
                  <a:lnTo>
                    <a:pt x="49999" y="348538"/>
                  </a:lnTo>
                  <a:lnTo>
                    <a:pt x="44869" y="351713"/>
                  </a:lnTo>
                  <a:lnTo>
                    <a:pt x="39243" y="351574"/>
                  </a:lnTo>
                  <a:lnTo>
                    <a:pt x="39027" y="351078"/>
                  </a:lnTo>
                  <a:lnTo>
                    <a:pt x="47888" y="341693"/>
                  </a:lnTo>
                  <a:lnTo>
                    <a:pt x="51921" y="336761"/>
                  </a:lnTo>
                  <a:lnTo>
                    <a:pt x="55524" y="331203"/>
                  </a:lnTo>
                  <a:lnTo>
                    <a:pt x="42606" y="343514"/>
                  </a:lnTo>
                  <a:lnTo>
                    <a:pt x="35913" y="349171"/>
                  </a:lnTo>
                  <a:lnTo>
                    <a:pt x="28994" y="354291"/>
                  </a:lnTo>
                  <a:lnTo>
                    <a:pt x="22275" y="358914"/>
                  </a:lnTo>
                  <a:lnTo>
                    <a:pt x="15303" y="364693"/>
                  </a:lnTo>
                  <a:lnTo>
                    <a:pt x="7861" y="367144"/>
                  </a:lnTo>
                  <a:lnTo>
                    <a:pt x="14942" y="368946"/>
                  </a:lnTo>
                  <a:lnTo>
                    <a:pt x="21969" y="369438"/>
                  </a:lnTo>
                  <a:lnTo>
                    <a:pt x="28937" y="368703"/>
                  </a:lnTo>
                  <a:lnTo>
                    <a:pt x="35839" y="366826"/>
                  </a:lnTo>
                  <a:lnTo>
                    <a:pt x="26238" y="376148"/>
                  </a:lnTo>
                  <a:lnTo>
                    <a:pt x="0" y="398056"/>
                  </a:lnTo>
                  <a:lnTo>
                    <a:pt x="7861" y="398132"/>
                  </a:lnTo>
                  <a:lnTo>
                    <a:pt x="15659" y="395465"/>
                  </a:lnTo>
                  <a:lnTo>
                    <a:pt x="23050" y="391909"/>
                  </a:lnTo>
                  <a:lnTo>
                    <a:pt x="29700" y="388435"/>
                  </a:lnTo>
                  <a:lnTo>
                    <a:pt x="49530" y="376212"/>
                  </a:lnTo>
                  <a:lnTo>
                    <a:pt x="49872" y="376758"/>
                  </a:lnTo>
                  <a:lnTo>
                    <a:pt x="45631" y="382498"/>
                  </a:lnTo>
                  <a:lnTo>
                    <a:pt x="41325" y="387286"/>
                  </a:lnTo>
                  <a:lnTo>
                    <a:pt x="36525" y="391134"/>
                  </a:lnTo>
                  <a:lnTo>
                    <a:pt x="47135" y="388383"/>
                  </a:lnTo>
                  <a:lnTo>
                    <a:pt x="57272" y="383281"/>
                  </a:lnTo>
                  <a:lnTo>
                    <a:pt x="67202" y="377209"/>
                  </a:lnTo>
                  <a:lnTo>
                    <a:pt x="77482" y="371386"/>
                  </a:lnTo>
                  <a:lnTo>
                    <a:pt x="77724" y="371868"/>
                  </a:lnTo>
                  <a:lnTo>
                    <a:pt x="74523" y="378434"/>
                  </a:lnTo>
                  <a:lnTo>
                    <a:pt x="65798" y="386753"/>
                  </a:lnTo>
                  <a:lnTo>
                    <a:pt x="71132" y="386689"/>
                  </a:lnTo>
                  <a:lnTo>
                    <a:pt x="76504" y="384035"/>
                  </a:lnTo>
                  <a:lnTo>
                    <a:pt x="86969" y="377583"/>
                  </a:lnTo>
                  <a:lnTo>
                    <a:pt x="97853" y="368439"/>
                  </a:lnTo>
                  <a:lnTo>
                    <a:pt x="98171" y="368655"/>
                  </a:lnTo>
                  <a:lnTo>
                    <a:pt x="97853" y="373672"/>
                  </a:lnTo>
                  <a:lnTo>
                    <a:pt x="96139" y="377507"/>
                  </a:lnTo>
                  <a:lnTo>
                    <a:pt x="94183" y="381254"/>
                  </a:lnTo>
                  <a:lnTo>
                    <a:pt x="97345" y="378993"/>
                  </a:lnTo>
                  <a:lnTo>
                    <a:pt x="99745" y="375069"/>
                  </a:lnTo>
                  <a:lnTo>
                    <a:pt x="102476" y="371360"/>
                  </a:lnTo>
                  <a:lnTo>
                    <a:pt x="102933" y="371665"/>
                  </a:lnTo>
                  <a:lnTo>
                    <a:pt x="101180" y="377659"/>
                  </a:lnTo>
                  <a:lnTo>
                    <a:pt x="97904" y="381635"/>
                  </a:lnTo>
                  <a:lnTo>
                    <a:pt x="95021" y="385965"/>
                  </a:lnTo>
                  <a:lnTo>
                    <a:pt x="100411" y="382886"/>
                  </a:lnTo>
                  <a:lnTo>
                    <a:pt x="105503" y="378837"/>
                  </a:lnTo>
                  <a:lnTo>
                    <a:pt x="115443" y="369481"/>
                  </a:lnTo>
                  <a:lnTo>
                    <a:pt x="115722" y="369862"/>
                  </a:lnTo>
                  <a:lnTo>
                    <a:pt x="114947" y="374650"/>
                  </a:lnTo>
                  <a:lnTo>
                    <a:pt x="112750" y="378002"/>
                  </a:lnTo>
                  <a:lnTo>
                    <a:pt x="108038" y="383908"/>
                  </a:lnTo>
                  <a:lnTo>
                    <a:pt x="105295" y="386715"/>
                  </a:lnTo>
                  <a:lnTo>
                    <a:pt x="103886" y="390677"/>
                  </a:lnTo>
                  <a:lnTo>
                    <a:pt x="110324" y="387545"/>
                  </a:lnTo>
                  <a:lnTo>
                    <a:pt x="116419" y="383346"/>
                  </a:lnTo>
                  <a:lnTo>
                    <a:pt x="128206" y="373303"/>
                  </a:lnTo>
                  <a:lnTo>
                    <a:pt x="128498" y="373443"/>
                  </a:lnTo>
                  <a:lnTo>
                    <a:pt x="129044" y="377380"/>
                  </a:lnTo>
                  <a:lnTo>
                    <a:pt x="129946" y="380923"/>
                  </a:lnTo>
                  <a:lnTo>
                    <a:pt x="131330" y="384136"/>
                  </a:lnTo>
                  <a:lnTo>
                    <a:pt x="132664" y="375881"/>
                  </a:lnTo>
                  <a:lnTo>
                    <a:pt x="133731" y="371436"/>
                  </a:lnTo>
                  <a:lnTo>
                    <a:pt x="134200" y="371386"/>
                  </a:lnTo>
                  <a:lnTo>
                    <a:pt x="135470" y="379260"/>
                  </a:lnTo>
                  <a:lnTo>
                    <a:pt x="139407" y="385013"/>
                  </a:lnTo>
                  <a:lnTo>
                    <a:pt x="142735" y="390893"/>
                  </a:lnTo>
                  <a:lnTo>
                    <a:pt x="143662" y="375653"/>
                  </a:lnTo>
                  <a:lnTo>
                    <a:pt x="146392" y="368427"/>
                  </a:lnTo>
                  <a:lnTo>
                    <a:pt x="146799" y="368541"/>
                  </a:lnTo>
                  <a:lnTo>
                    <a:pt x="148755" y="377736"/>
                  </a:lnTo>
                  <a:lnTo>
                    <a:pt x="152781" y="384632"/>
                  </a:lnTo>
                  <a:lnTo>
                    <a:pt x="157365" y="390994"/>
                  </a:lnTo>
                  <a:lnTo>
                    <a:pt x="157416" y="384822"/>
                  </a:lnTo>
                  <a:lnTo>
                    <a:pt x="158115" y="378548"/>
                  </a:lnTo>
                  <a:lnTo>
                    <a:pt x="157988" y="371843"/>
                  </a:lnTo>
                  <a:lnTo>
                    <a:pt x="158559" y="371741"/>
                  </a:lnTo>
                  <a:lnTo>
                    <a:pt x="159753" y="378079"/>
                  </a:lnTo>
                  <a:lnTo>
                    <a:pt x="161290" y="384225"/>
                  </a:lnTo>
                  <a:lnTo>
                    <a:pt x="163969" y="389178"/>
                  </a:lnTo>
                  <a:lnTo>
                    <a:pt x="163474" y="374281"/>
                  </a:lnTo>
                  <a:lnTo>
                    <a:pt x="165798" y="366941"/>
                  </a:lnTo>
                  <a:lnTo>
                    <a:pt x="166268" y="367004"/>
                  </a:lnTo>
                  <a:lnTo>
                    <a:pt x="168618" y="381798"/>
                  </a:lnTo>
                  <a:lnTo>
                    <a:pt x="172258" y="395714"/>
                  </a:lnTo>
                  <a:lnTo>
                    <a:pt x="176881" y="409128"/>
                  </a:lnTo>
                  <a:lnTo>
                    <a:pt x="182308" y="422427"/>
                  </a:lnTo>
                  <a:lnTo>
                    <a:pt x="181991" y="422897"/>
                  </a:lnTo>
                  <a:lnTo>
                    <a:pt x="177673" y="419188"/>
                  </a:lnTo>
                  <a:lnTo>
                    <a:pt x="174332" y="414502"/>
                  </a:lnTo>
                  <a:lnTo>
                    <a:pt x="171437" y="409397"/>
                  </a:lnTo>
                  <a:lnTo>
                    <a:pt x="172897" y="415721"/>
                  </a:lnTo>
                  <a:lnTo>
                    <a:pt x="174637" y="421944"/>
                  </a:lnTo>
                  <a:lnTo>
                    <a:pt x="176796" y="428358"/>
                  </a:lnTo>
                  <a:lnTo>
                    <a:pt x="176530" y="428891"/>
                  </a:lnTo>
                  <a:lnTo>
                    <a:pt x="170764" y="423121"/>
                  </a:lnTo>
                  <a:lnTo>
                    <a:pt x="165609" y="417072"/>
                  </a:lnTo>
                  <a:lnTo>
                    <a:pt x="161133" y="410212"/>
                  </a:lnTo>
                  <a:lnTo>
                    <a:pt x="157721" y="402259"/>
                  </a:lnTo>
                  <a:lnTo>
                    <a:pt x="157172" y="416355"/>
                  </a:lnTo>
                  <a:lnTo>
                    <a:pt x="157199" y="423403"/>
                  </a:lnTo>
                  <a:lnTo>
                    <a:pt x="157607" y="430898"/>
                  </a:lnTo>
                  <a:lnTo>
                    <a:pt x="157200" y="431012"/>
                  </a:lnTo>
                  <a:lnTo>
                    <a:pt x="152006" y="425119"/>
                  </a:lnTo>
                  <a:lnTo>
                    <a:pt x="149199" y="417156"/>
                  </a:lnTo>
                  <a:lnTo>
                    <a:pt x="144081" y="405752"/>
                  </a:lnTo>
                  <a:lnTo>
                    <a:pt x="143306" y="403631"/>
                  </a:lnTo>
                  <a:lnTo>
                    <a:pt x="139776" y="410235"/>
                  </a:lnTo>
                  <a:lnTo>
                    <a:pt x="136779" y="415163"/>
                  </a:lnTo>
                  <a:lnTo>
                    <a:pt x="132689" y="420878"/>
                  </a:lnTo>
                  <a:lnTo>
                    <a:pt x="127393" y="421259"/>
                  </a:lnTo>
                  <a:lnTo>
                    <a:pt x="127393" y="420535"/>
                  </a:lnTo>
                  <a:lnTo>
                    <a:pt x="129705" y="412407"/>
                  </a:lnTo>
                  <a:lnTo>
                    <a:pt x="130606" y="408254"/>
                  </a:lnTo>
                  <a:lnTo>
                    <a:pt x="126149" y="414185"/>
                  </a:lnTo>
                  <a:lnTo>
                    <a:pt x="122961" y="414578"/>
                  </a:lnTo>
                  <a:lnTo>
                    <a:pt x="122872" y="414007"/>
                  </a:lnTo>
                  <a:lnTo>
                    <a:pt x="125996" y="408698"/>
                  </a:lnTo>
                  <a:lnTo>
                    <a:pt x="129235" y="396709"/>
                  </a:lnTo>
                  <a:lnTo>
                    <a:pt x="105003" y="424713"/>
                  </a:lnTo>
                  <a:lnTo>
                    <a:pt x="104800" y="424230"/>
                  </a:lnTo>
                  <a:lnTo>
                    <a:pt x="108927" y="412445"/>
                  </a:lnTo>
                  <a:lnTo>
                    <a:pt x="110363" y="406412"/>
                  </a:lnTo>
                  <a:lnTo>
                    <a:pt x="103987" y="414007"/>
                  </a:lnTo>
                  <a:lnTo>
                    <a:pt x="95186" y="422325"/>
                  </a:lnTo>
                  <a:lnTo>
                    <a:pt x="88912" y="426961"/>
                  </a:lnTo>
                  <a:lnTo>
                    <a:pt x="81953" y="426427"/>
                  </a:lnTo>
                  <a:lnTo>
                    <a:pt x="81737" y="425932"/>
                  </a:lnTo>
                  <a:lnTo>
                    <a:pt x="86398" y="420458"/>
                  </a:lnTo>
                  <a:lnTo>
                    <a:pt x="88925" y="412838"/>
                  </a:lnTo>
                  <a:lnTo>
                    <a:pt x="90639" y="405206"/>
                  </a:lnTo>
                  <a:lnTo>
                    <a:pt x="87528" y="409282"/>
                  </a:lnTo>
                  <a:lnTo>
                    <a:pt x="84213" y="413067"/>
                  </a:lnTo>
                  <a:lnTo>
                    <a:pt x="75526" y="421284"/>
                  </a:lnTo>
                  <a:lnTo>
                    <a:pt x="69481" y="425818"/>
                  </a:lnTo>
                  <a:lnTo>
                    <a:pt x="62776" y="425691"/>
                  </a:lnTo>
                  <a:lnTo>
                    <a:pt x="62636" y="425335"/>
                  </a:lnTo>
                  <a:lnTo>
                    <a:pt x="68541" y="410057"/>
                  </a:lnTo>
                  <a:lnTo>
                    <a:pt x="70637" y="402094"/>
                  </a:lnTo>
                  <a:lnTo>
                    <a:pt x="57866" y="412646"/>
                  </a:lnTo>
                  <a:lnTo>
                    <a:pt x="44527" y="422298"/>
                  </a:lnTo>
                  <a:lnTo>
                    <a:pt x="30591" y="429853"/>
                  </a:lnTo>
                  <a:lnTo>
                    <a:pt x="16027" y="434111"/>
                  </a:lnTo>
                  <a:lnTo>
                    <a:pt x="27366" y="433948"/>
                  </a:lnTo>
                  <a:lnTo>
                    <a:pt x="38720" y="431263"/>
                  </a:lnTo>
                  <a:lnTo>
                    <a:pt x="49987" y="426221"/>
                  </a:lnTo>
                  <a:lnTo>
                    <a:pt x="61061" y="418985"/>
                  </a:lnTo>
                  <a:lnTo>
                    <a:pt x="60210" y="420344"/>
                  </a:lnTo>
                  <a:lnTo>
                    <a:pt x="46113" y="435698"/>
                  </a:lnTo>
                  <a:lnTo>
                    <a:pt x="47650" y="436067"/>
                  </a:lnTo>
                  <a:lnTo>
                    <a:pt x="54228" y="435181"/>
                  </a:lnTo>
                  <a:lnTo>
                    <a:pt x="63185" y="431452"/>
                  </a:lnTo>
                  <a:lnTo>
                    <a:pt x="72214" y="426696"/>
                  </a:lnTo>
                  <a:lnTo>
                    <a:pt x="79006" y="422732"/>
                  </a:lnTo>
                  <a:lnTo>
                    <a:pt x="76911" y="426097"/>
                  </a:lnTo>
                  <a:lnTo>
                    <a:pt x="69113" y="439851"/>
                  </a:lnTo>
                  <a:lnTo>
                    <a:pt x="71234" y="439432"/>
                  </a:lnTo>
                  <a:lnTo>
                    <a:pt x="77701" y="437600"/>
                  </a:lnTo>
                  <a:lnTo>
                    <a:pt x="84423" y="434559"/>
                  </a:lnTo>
                  <a:lnTo>
                    <a:pt x="91268" y="430331"/>
                  </a:lnTo>
                  <a:lnTo>
                    <a:pt x="98107" y="424942"/>
                  </a:lnTo>
                  <a:lnTo>
                    <a:pt x="96507" y="428332"/>
                  </a:lnTo>
                  <a:lnTo>
                    <a:pt x="93624" y="437946"/>
                  </a:lnTo>
                  <a:lnTo>
                    <a:pt x="94411" y="437832"/>
                  </a:lnTo>
                  <a:lnTo>
                    <a:pt x="100942" y="435515"/>
                  </a:lnTo>
                  <a:lnTo>
                    <a:pt x="107408" y="431299"/>
                  </a:lnTo>
                  <a:lnTo>
                    <a:pt x="119900" y="420776"/>
                  </a:lnTo>
                  <a:lnTo>
                    <a:pt x="118529" y="425513"/>
                  </a:lnTo>
                  <a:lnTo>
                    <a:pt x="115925" y="436702"/>
                  </a:lnTo>
                  <a:lnTo>
                    <a:pt x="116776" y="436562"/>
                  </a:lnTo>
                  <a:lnTo>
                    <a:pt x="123106" y="434178"/>
                  </a:lnTo>
                  <a:lnTo>
                    <a:pt x="129439" y="429404"/>
                  </a:lnTo>
                  <a:lnTo>
                    <a:pt x="135566" y="422694"/>
                  </a:lnTo>
                  <a:lnTo>
                    <a:pt x="141274" y="414502"/>
                  </a:lnTo>
                  <a:lnTo>
                    <a:pt x="145184" y="422646"/>
                  </a:lnTo>
                  <a:lnTo>
                    <a:pt x="149561" y="430001"/>
                  </a:lnTo>
                  <a:lnTo>
                    <a:pt x="154433" y="436296"/>
                  </a:lnTo>
                  <a:lnTo>
                    <a:pt x="160870" y="442048"/>
                  </a:lnTo>
                  <a:lnTo>
                    <a:pt x="161658" y="425234"/>
                  </a:lnTo>
                  <a:lnTo>
                    <a:pt x="161391" y="419252"/>
                  </a:lnTo>
                  <a:lnTo>
                    <a:pt x="167879" y="430155"/>
                  </a:lnTo>
                  <a:lnTo>
                    <a:pt x="175396" y="437999"/>
                  </a:lnTo>
                  <a:lnTo>
                    <a:pt x="183737" y="441892"/>
                  </a:lnTo>
                  <a:lnTo>
                    <a:pt x="192697" y="440944"/>
                  </a:lnTo>
                  <a:lnTo>
                    <a:pt x="193649" y="440563"/>
                  </a:lnTo>
                  <a:lnTo>
                    <a:pt x="189077" y="423545"/>
                  </a:lnTo>
                  <a:lnTo>
                    <a:pt x="186817" y="417017"/>
                  </a:lnTo>
                  <a:lnTo>
                    <a:pt x="191249" y="422643"/>
                  </a:lnTo>
                  <a:lnTo>
                    <a:pt x="193548" y="425246"/>
                  </a:lnTo>
                  <a:lnTo>
                    <a:pt x="202915" y="429910"/>
                  </a:lnTo>
                  <a:lnTo>
                    <a:pt x="212367" y="432963"/>
                  </a:lnTo>
                  <a:lnTo>
                    <a:pt x="221846" y="434314"/>
                  </a:lnTo>
                  <a:lnTo>
                    <a:pt x="231292" y="433870"/>
                  </a:lnTo>
                  <a:lnTo>
                    <a:pt x="228666" y="430055"/>
                  </a:lnTo>
                  <a:lnTo>
                    <a:pt x="211064" y="409763"/>
                  </a:lnTo>
                  <a:lnTo>
                    <a:pt x="203009" y="399376"/>
                  </a:lnTo>
                  <a:lnTo>
                    <a:pt x="198755" y="392963"/>
                  </a:lnTo>
                  <a:lnTo>
                    <a:pt x="202107" y="395287"/>
                  </a:lnTo>
                  <a:lnTo>
                    <a:pt x="205587" y="397141"/>
                  </a:lnTo>
                  <a:lnTo>
                    <a:pt x="217742" y="401229"/>
                  </a:lnTo>
                  <a:lnTo>
                    <a:pt x="226229" y="402991"/>
                  </a:lnTo>
                  <a:lnTo>
                    <a:pt x="234676" y="402641"/>
                  </a:lnTo>
                  <a:lnTo>
                    <a:pt x="242976" y="399084"/>
                  </a:lnTo>
                  <a:lnTo>
                    <a:pt x="240730" y="395847"/>
                  </a:lnTo>
                  <a:lnTo>
                    <a:pt x="227195" y="378657"/>
                  </a:lnTo>
                  <a:lnTo>
                    <a:pt x="220649" y="369290"/>
                  </a:lnTo>
                  <a:lnTo>
                    <a:pt x="226771" y="369785"/>
                  </a:lnTo>
                  <a:lnTo>
                    <a:pt x="232956" y="368947"/>
                  </a:lnTo>
                  <a:lnTo>
                    <a:pt x="239204" y="366445"/>
                  </a:lnTo>
                  <a:lnTo>
                    <a:pt x="236094" y="360902"/>
                  </a:lnTo>
                  <a:lnTo>
                    <a:pt x="206044" y="319265"/>
                  </a:lnTo>
                  <a:lnTo>
                    <a:pt x="209448" y="321856"/>
                  </a:lnTo>
                  <a:lnTo>
                    <a:pt x="222288" y="330555"/>
                  </a:lnTo>
                  <a:lnTo>
                    <a:pt x="225971" y="331457"/>
                  </a:lnTo>
                  <a:lnTo>
                    <a:pt x="223523" y="327006"/>
                  </a:lnTo>
                  <a:lnTo>
                    <a:pt x="207213" y="303650"/>
                  </a:lnTo>
                  <a:lnTo>
                    <a:pt x="201015" y="294284"/>
                  </a:lnTo>
                  <a:lnTo>
                    <a:pt x="208089" y="298538"/>
                  </a:lnTo>
                  <a:lnTo>
                    <a:pt x="215633" y="299389"/>
                  </a:lnTo>
                  <a:lnTo>
                    <a:pt x="222986" y="297459"/>
                  </a:lnTo>
                  <a:lnTo>
                    <a:pt x="219951" y="290875"/>
                  </a:lnTo>
                  <a:lnTo>
                    <a:pt x="210967" y="275537"/>
                  </a:lnTo>
                  <a:lnTo>
                    <a:pt x="190042" y="241071"/>
                  </a:lnTo>
                  <a:lnTo>
                    <a:pt x="196240" y="243509"/>
                  </a:lnTo>
                  <a:lnTo>
                    <a:pt x="202641" y="243954"/>
                  </a:lnTo>
                  <a:lnTo>
                    <a:pt x="208762" y="241922"/>
                  </a:lnTo>
                  <a:lnTo>
                    <a:pt x="207554" y="239452"/>
                  </a:lnTo>
                  <a:lnTo>
                    <a:pt x="192570" y="222758"/>
                  </a:lnTo>
                  <a:lnTo>
                    <a:pt x="199986" y="226479"/>
                  </a:lnTo>
                  <a:lnTo>
                    <a:pt x="207657" y="227418"/>
                  </a:lnTo>
                  <a:lnTo>
                    <a:pt x="215315" y="223862"/>
                  </a:lnTo>
                  <a:lnTo>
                    <a:pt x="213125" y="219629"/>
                  </a:lnTo>
                  <a:lnTo>
                    <a:pt x="196261" y="196204"/>
                  </a:lnTo>
                  <a:lnTo>
                    <a:pt x="186334" y="181991"/>
                  </a:lnTo>
                  <a:lnTo>
                    <a:pt x="190804" y="181889"/>
                  </a:lnTo>
                  <a:lnTo>
                    <a:pt x="195618" y="180797"/>
                  </a:lnTo>
                  <a:lnTo>
                    <a:pt x="199313" y="176644"/>
                  </a:lnTo>
                  <a:lnTo>
                    <a:pt x="188804" y="168456"/>
                  </a:lnTo>
                  <a:lnTo>
                    <a:pt x="178920" y="159218"/>
                  </a:lnTo>
                  <a:lnTo>
                    <a:pt x="169965" y="148539"/>
                  </a:lnTo>
                  <a:lnTo>
                    <a:pt x="162369" y="136118"/>
                  </a:lnTo>
                  <a:lnTo>
                    <a:pt x="169552" y="143985"/>
                  </a:lnTo>
                  <a:lnTo>
                    <a:pt x="177457" y="148636"/>
                  </a:lnTo>
                  <a:lnTo>
                    <a:pt x="185561" y="150164"/>
                  </a:lnTo>
                  <a:lnTo>
                    <a:pt x="193344" y="148666"/>
                  </a:lnTo>
                  <a:lnTo>
                    <a:pt x="193535" y="148463"/>
                  </a:lnTo>
                  <a:lnTo>
                    <a:pt x="191287" y="146304"/>
                  </a:lnTo>
                  <a:lnTo>
                    <a:pt x="184547" y="138684"/>
                  </a:lnTo>
                  <a:lnTo>
                    <a:pt x="175309" y="127222"/>
                  </a:lnTo>
                  <a:lnTo>
                    <a:pt x="166353" y="115578"/>
                  </a:lnTo>
                  <a:lnTo>
                    <a:pt x="160464" y="107416"/>
                  </a:lnTo>
                  <a:lnTo>
                    <a:pt x="163334" y="109347"/>
                  </a:lnTo>
                  <a:lnTo>
                    <a:pt x="166319" y="110439"/>
                  </a:lnTo>
                  <a:lnTo>
                    <a:pt x="169468" y="110731"/>
                  </a:lnTo>
                  <a:lnTo>
                    <a:pt x="165938" y="106337"/>
                  </a:lnTo>
                  <a:lnTo>
                    <a:pt x="162585" y="101384"/>
                  </a:lnTo>
                  <a:lnTo>
                    <a:pt x="159867" y="95694"/>
                  </a:lnTo>
                  <a:lnTo>
                    <a:pt x="156908" y="91579"/>
                  </a:lnTo>
                  <a:lnTo>
                    <a:pt x="154127" y="86893"/>
                  </a:lnTo>
                  <a:lnTo>
                    <a:pt x="148678" y="75514"/>
                  </a:lnTo>
                  <a:lnTo>
                    <a:pt x="143941" y="63525"/>
                  </a:lnTo>
                  <a:lnTo>
                    <a:pt x="142163" y="60655"/>
                  </a:lnTo>
                  <a:lnTo>
                    <a:pt x="146816" y="67702"/>
                  </a:lnTo>
                  <a:lnTo>
                    <a:pt x="151752" y="73779"/>
                  </a:lnTo>
                  <a:lnTo>
                    <a:pt x="157012" y="78034"/>
                  </a:lnTo>
                  <a:lnTo>
                    <a:pt x="162636" y="79616"/>
                  </a:lnTo>
                  <a:lnTo>
                    <a:pt x="150789" y="63538"/>
                  </a:lnTo>
                  <a:lnTo>
                    <a:pt x="140315" y="44137"/>
                  </a:lnTo>
                  <a:lnTo>
                    <a:pt x="131156" y="22562"/>
                  </a:lnTo>
                  <a:lnTo>
                    <a:pt x="123164" y="0"/>
                  </a:lnTo>
                  <a:close/>
                </a:path>
              </a:pathLst>
            </a:custGeom>
            <a:solidFill>
              <a:srgbClr val="619741"/>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1" name="object 437">
              <a:extLst>
                <a:ext uri="{FF2B5EF4-FFF2-40B4-BE49-F238E27FC236}">
                  <a16:creationId xmlns:a16="http://schemas.microsoft.com/office/drawing/2014/main" id="{19FA2A84-A0BD-4BD3-968C-7D95F404056B}"/>
                </a:ext>
              </a:extLst>
            </p:cNvPr>
            <p:cNvSpPr/>
            <p:nvPr/>
          </p:nvSpPr>
          <p:spPr>
            <a:xfrm>
              <a:off x="985056" y="9263988"/>
              <a:ext cx="36830" cy="72390"/>
            </a:xfrm>
            <a:custGeom>
              <a:avLst/>
              <a:gdLst/>
              <a:ahLst/>
              <a:cxnLst/>
              <a:rect l="l" t="t" r="r" b="b"/>
              <a:pathLst>
                <a:path w="36830" h="72390">
                  <a:moveTo>
                    <a:pt x="26962" y="0"/>
                  </a:moveTo>
                  <a:lnTo>
                    <a:pt x="9867" y="0"/>
                  </a:lnTo>
                  <a:lnTo>
                    <a:pt x="0" y="71805"/>
                  </a:lnTo>
                  <a:lnTo>
                    <a:pt x="36817" y="71805"/>
                  </a:lnTo>
                  <a:lnTo>
                    <a:pt x="26962" y="0"/>
                  </a:lnTo>
                  <a:close/>
                </a:path>
              </a:pathLst>
            </a:custGeom>
            <a:solidFill>
              <a:srgbClr val="B56C44"/>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2" name="object 438">
              <a:extLst>
                <a:ext uri="{FF2B5EF4-FFF2-40B4-BE49-F238E27FC236}">
                  <a16:creationId xmlns:a16="http://schemas.microsoft.com/office/drawing/2014/main" id="{6C14A671-3C9D-41AF-B430-2A46D0363116}"/>
                </a:ext>
              </a:extLst>
            </p:cNvPr>
            <p:cNvSpPr/>
            <p:nvPr/>
          </p:nvSpPr>
          <p:spPr>
            <a:xfrm>
              <a:off x="989326" y="9263982"/>
              <a:ext cx="27940" cy="41275"/>
            </a:xfrm>
            <a:custGeom>
              <a:avLst/>
              <a:gdLst/>
              <a:ahLst/>
              <a:cxnLst/>
              <a:rect l="l" t="t" r="r" b="b"/>
              <a:pathLst>
                <a:path w="27940" h="41275">
                  <a:moveTo>
                    <a:pt x="22694" y="0"/>
                  </a:moveTo>
                  <a:lnTo>
                    <a:pt x="5588" y="0"/>
                  </a:lnTo>
                  <a:lnTo>
                    <a:pt x="0" y="40766"/>
                  </a:lnTo>
                  <a:lnTo>
                    <a:pt x="1117" y="40843"/>
                  </a:lnTo>
                  <a:lnTo>
                    <a:pt x="2260" y="40589"/>
                  </a:lnTo>
                  <a:lnTo>
                    <a:pt x="3302" y="40233"/>
                  </a:lnTo>
                  <a:lnTo>
                    <a:pt x="5295" y="39623"/>
                  </a:lnTo>
                  <a:lnTo>
                    <a:pt x="7239" y="38696"/>
                  </a:lnTo>
                  <a:lnTo>
                    <a:pt x="13601" y="35305"/>
                  </a:lnTo>
                  <a:lnTo>
                    <a:pt x="18021" y="31991"/>
                  </a:lnTo>
                  <a:lnTo>
                    <a:pt x="21183" y="26479"/>
                  </a:lnTo>
                  <a:lnTo>
                    <a:pt x="19151" y="34124"/>
                  </a:lnTo>
                  <a:lnTo>
                    <a:pt x="17614" y="37350"/>
                  </a:lnTo>
                  <a:lnTo>
                    <a:pt x="19799" y="36626"/>
                  </a:lnTo>
                  <a:lnTo>
                    <a:pt x="21615" y="33185"/>
                  </a:lnTo>
                  <a:lnTo>
                    <a:pt x="22821" y="30657"/>
                  </a:lnTo>
                  <a:lnTo>
                    <a:pt x="26162" y="35140"/>
                  </a:lnTo>
                  <a:lnTo>
                    <a:pt x="27774" y="37045"/>
                  </a:lnTo>
                  <a:lnTo>
                    <a:pt x="22694" y="0"/>
                  </a:lnTo>
                  <a:close/>
                </a:path>
              </a:pathLst>
            </a:custGeom>
            <a:solidFill>
              <a:srgbClr val="946649">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3" name="object 439">
              <a:extLst>
                <a:ext uri="{FF2B5EF4-FFF2-40B4-BE49-F238E27FC236}">
                  <a16:creationId xmlns:a16="http://schemas.microsoft.com/office/drawing/2014/main" id="{3BFFD65B-F98A-42E5-B5F9-76E4CBA87A2E}"/>
                </a:ext>
              </a:extLst>
            </p:cNvPr>
            <p:cNvSpPr/>
            <p:nvPr/>
          </p:nvSpPr>
          <p:spPr>
            <a:xfrm>
              <a:off x="887944" y="8907029"/>
              <a:ext cx="217804" cy="393065"/>
            </a:xfrm>
            <a:custGeom>
              <a:avLst/>
              <a:gdLst/>
              <a:ahLst/>
              <a:cxnLst/>
              <a:rect l="l" t="t" r="r" b="b"/>
              <a:pathLst>
                <a:path w="217805" h="393065">
                  <a:moveTo>
                    <a:pt x="193005" y="368350"/>
                  </a:moveTo>
                  <a:lnTo>
                    <a:pt x="127469" y="368350"/>
                  </a:lnTo>
                  <a:lnTo>
                    <a:pt x="130967" y="375627"/>
                  </a:lnTo>
                  <a:lnTo>
                    <a:pt x="134807" y="382073"/>
                  </a:lnTo>
                  <a:lnTo>
                    <a:pt x="139128" y="387649"/>
                  </a:lnTo>
                  <a:lnTo>
                    <a:pt x="143916" y="392061"/>
                  </a:lnTo>
                  <a:lnTo>
                    <a:pt x="144856" y="392760"/>
                  </a:lnTo>
                  <a:lnTo>
                    <a:pt x="145552" y="377901"/>
                  </a:lnTo>
                  <a:lnTo>
                    <a:pt x="145313" y="372541"/>
                  </a:lnTo>
                  <a:lnTo>
                    <a:pt x="168536" y="372541"/>
                  </a:lnTo>
                  <a:lnTo>
                    <a:pt x="167855" y="370573"/>
                  </a:lnTo>
                  <a:lnTo>
                    <a:pt x="194923" y="370573"/>
                  </a:lnTo>
                  <a:lnTo>
                    <a:pt x="193005" y="368350"/>
                  </a:lnTo>
                  <a:close/>
                </a:path>
                <a:path w="217805" h="393065">
                  <a:moveTo>
                    <a:pt x="168536" y="372541"/>
                  </a:moveTo>
                  <a:lnTo>
                    <a:pt x="145313" y="372541"/>
                  </a:lnTo>
                  <a:lnTo>
                    <a:pt x="151065" y="382213"/>
                  </a:lnTo>
                  <a:lnTo>
                    <a:pt x="157726" y="389162"/>
                  </a:lnTo>
                  <a:lnTo>
                    <a:pt x="165117" y="392612"/>
                  </a:lnTo>
                  <a:lnTo>
                    <a:pt x="173062" y="391782"/>
                  </a:lnTo>
                  <a:lnTo>
                    <a:pt x="173939" y="391452"/>
                  </a:lnTo>
                  <a:lnTo>
                    <a:pt x="169862" y="376377"/>
                  </a:lnTo>
                  <a:lnTo>
                    <a:pt x="168536" y="372541"/>
                  </a:lnTo>
                  <a:close/>
                </a:path>
                <a:path w="217805" h="393065">
                  <a:moveTo>
                    <a:pt x="106527" y="375627"/>
                  </a:moveTo>
                  <a:lnTo>
                    <a:pt x="72237" y="375627"/>
                  </a:lnTo>
                  <a:lnTo>
                    <a:pt x="70383" y="378625"/>
                  </a:lnTo>
                  <a:lnTo>
                    <a:pt x="63487" y="390804"/>
                  </a:lnTo>
                  <a:lnTo>
                    <a:pt x="65341" y="390448"/>
                  </a:lnTo>
                  <a:lnTo>
                    <a:pt x="71091" y="388813"/>
                  </a:lnTo>
                  <a:lnTo>
                    <a:pt x="77060" y="386113"/>
                  </a:lnTo>
                  <a:lnTo>
                    <a:pt x="83129" y="382367"/>
                  </a:lnTo>
                  <a:lnTo>
                    <a:pt x="89179" y="377596"/>
                  </a:lnTo>
                  <a:lnTo>
                    <a:pt x="104234" y="377596"/>
                  </a:lnTo>
                  <a:lnTo>
                    <a:pt x="106527" y="375627"/>
                  </a:lnTo>
                  <a:close/>
                </a:path>
                <a:path w="217805" h="393065">
                  <a:moveTo>
                    <a:pt x="104234" y="377596"/>
                  </a:moveTo>
                  <a:lnTo>
                    <a:pt x="89179" y="377596"/>
                  </a:lnTo>
                  <a:lnTo>
                    <a:pt x="87782" y="380606"/>
                  </a:lnTo>
                  <a:lnTo>
                    <a:pt x="85204" y="389127"/>
                  </a:lnTo>
                  <a:lnTo>
                    <a:pt x="85915" y="389000"/>
                  </a:lnTo>
                  <a:lnTo>
                    <a:pt x="91702" y="386951"/>
                  </a:lnTo>
                  <a:lnTo>
                    <a:pt x="97429" y="383222"/>
                  </a:lnTo>
                  <a:lnTo>
                    <a:pt x="103044" y="378617"/>
                  </a:lnTo>
                  <a:lnTo>
                    <a:pt x="104234" y="377596"/>
                  </a:lnTo>
                  <a:close/>
                </a:path>
                <a:path w="217805" h="393065">
                  <a:moveTo>
                    <a:pt x="123567" y="373938"/>
                  </a:moveTo>
                  <a:lnTo>
                    <a:pt x="108496" y="373938"/>
                  </a:lnTo>
                  <a:lnTo>
                    <a:pt x="107289" y="378078"/>
                  </a:lnTo>
                  <a:lnTo>
                    <a:pt x="104965" y="388035"/>
                  </a:lnTo>
                  <a:lnTo>
                    <a:pt x="105740" y="387908"/>
                  </a:lnTo>
                  <a:lnTo>
                    <a:pt x="111351" y="385783"/>
                  </a:lnTo>
                  <a:lnTo>
                    <a:pt x="116971" y="381544"/>
                  </a:lnTo>
                  <a:lnTo>
                    <a:pt x="122440" y="375551"/>
                  </a:lnTo>
                  <a:lnTo>
                    <a:pt x="123567" y="373938"/>
                  </a:lnTo>
                  <a:close/>
                </a:path>
                <a:path w="217805" h="393065">
                  <a:moveTo>
                    <a:pt x="124720" y="372287"/>
                  </a:moveTo>
                  <a:lnTo>
                    <a:pt x="56337" y="372287"/>
                  </a:lnTo>
                  <a:lnTo>
                    <a:pt x="55575" y="373506"/>
                  </a:lnTo>
                  <a:lnTo>
                    <a:pt x="43065" y="387108"/>
                  </a:lnTo>
                  <a:lnTo>
                    <a:pt x="72237" y="375627"/>
                  </a:lnTo>
                  <a:lnTo>
                    <a:pt x="106527" y="375627"/>
                  </a:lnTo>
                  <a:lnTo>
                    <a:pt x="108496" y="373938"/>
                  </a:lnTo>
                  <a:lnTo>
                    <a:pt x="123567" y="373938"/>
                  </a:lnTo>
                  <a:lnTo>
                    <a:pt x="124720" y="372287"/>
                  </a:lnTo>
                  <a:close/>
                </a:path>
                <a:path w="217805" h="393065">
                  <a:moveTo>
                    <a:pt x="194923" y="370573"/>
                  </a:moveTo>
                  <a:lnTo>
                    <a:pt x="167855" y="370573"/>
                  </a:lnTo>
                  <a:lnTo>
                    <a:pt x="169811" y="373075"/>
                  </a:lnTo>
                  <a:lnTo>
                    <a:pt x="198919" y="385893"/>
                  </a:lnTo>
                  <a:lnTo>
                    <a:pt x="207302" y="385508"/>
                  </a:lnTo>
                  <a:lnTo>
                    <a:pt x="204864" y="382009"/>
                  </a:lnTo>
                  <a:lnTo>
                    <a:pt x="197970" y="374103"/>
                  </a:lnTo>
                  <a:lnTo>
                    <a:pt x="194923" y="370573"/>
                  </a:lnTo>
                  <a:close/>
                </a:path>
                <a:path w="217805" h="393065">
                  <a:moveTo>
                    <a:pt x="182860" y="355752"/>
                  </a:moveTo>
                  <a:lnTo>
                    <a:pt x="38963" y="355752"/>
                  </a:lnTo>
                  <a:lnTo>
                    <a:pt x="31961" y="364575"/>
                  </a:lnTo>
                  <a:lnTo>
                    <a:pt x="16766" y="382178"/>
                  </a:lnTo>
                  <a:lnTo>
                    <a:pt x="14528" y="385508"/>
                  </a:lnTo>
                  <a:lnTo>
                    <a:pt x="25042" y="385744"/>
                  </a:lnTo>
                  <a:lnTo>
                    <a:pt x="35590" y="383513"/>
                  </a:lnTo>
                  <a:lnTo>
                    <a:pt x="46059" y="378973"/>
                  </a:lnTo>
                  <a:lnTo>
                    <a:pt x="56337" y="372287"/>
                  </a:lnTo>
                  <a:lnTo>
                    <a:pt x="124720" y="372287"/>
                  </a:lnTo>
                  <a:lnTo>
                    <a:pt x="127469" y="368350"/>
                  </a:lnTo>
                  <a:lnTo>
                    <a:pt x="193005" y="368350"/>
                  </a:lnTo>
                  <a:lnTo>
                    <a:pt x="189364" y="364130"/>
                  </a:lnTo>
                  <a:lnTo>
                    <a:pt x="182860" y="355752"/>
                  </a:lnTo>
                  <a:close/>
                </a:path>
                <a:path w="217805" h="393065">
                  <a:moveTo>
                    <a:pt x="213485" y="326059"/>
                  </a:moveTo>
                  <a:lnTo>
                    <a:pt x="33972" y="326059"/>
                  </a:lnTo>
                  <a:lnTo>
                    <a:pt x="33515" y="326516"/>
                  </a:lnTo>
                  <a:lnTo>
                    <a:pt x="32600" y="327494"/>
                  </a:lnTo>
                  <a:lnTo>
                    <a:pt x="23256" y="336241"/>
                  </a:lnTo>
                  <a:lnTo>
                    <a:pt x="3257" y="352821"/>
                  </a:lnTo>
                  <a:lnTo>
                    <a:pt x="0" y="356374"/>
                  </a:lnTo>
                  <a:lnTo>
                    <a:pt x="8600" y="361329"/>
                  </a:lnTo>
                  <a:lnTo>
                    <a:pt x="18680" y="361643"/>
                  </a:lnTo>
                  <a:lnTo>
                    <a:pt x="28891" y="359269"/>
                  </a:lnTo>
                  <a:lnTo>
                    <a:pt x="38265" y="356031"/>
                  </a:lnTo>
                  <a:lnTo>
                    <a:pt x="38963" y="355752"/>
                  </a:lnTo>
                  <a:lnTo>
                    <a:pt x="182860" y="355752"/>
                  </a:lnTo>
                  <a:lnTo>
                    <a:pt x="182219" y="354926"/>
                  </a:lnTo>
                  <a:lnTo>
                    <a:pt x="180789" y="352821"/>
                  </a:lnTo>
                  <a:lnTo>
                    <a:pt x="178460" y="349249"/>
                  </a:lnTo>
                  <a:lnTo>
                    <a:pt x="213641" y="349249"/>
                  </a:lnTo>
                  <a:lnTo>
                    <a:pt x="210304" y="345073"/>
                  </a:lnTo>
                  <a:lnTo>
                    <a:pt x="203659" y="336550"/>
                  </a:lnTo>
                  <a:lnTo>
                    <a:pt x="197840" y="328244"/>
                  </a:lnTo>
                  <a:lnTo>
                    <a:pt x="206575" y="328244"/>
                  </a:lnTo>
                  <a:lnTo>
                    <a:pt x="208775" y="327939"/>
                  </a:lnTo>
                  <a:lnTo>
                    <a:pt x="213485" y="326059"/>
                  </a:lnTo>
                  <a:close/>
                </a:path>
                <a:path w="217805" h="393065">
                  <a:moveTo>
                    <a:pt x="213641" y="349249"/>
                  </a:moveTo>
                  <a:lnTo>
                    <a:pt x="178460" y="349249"/>
                  </a:lnTo>
                  <a:lnTo>
                    <a:pt x="181394" y="351281"/>
                  </a:lnTo>
                  <a:lnTo>
                    <a:pt x="184505" y="352932"/>
                  </a:lnTo>
                  <a:lnTo>
                    <a:pt x="187820" y="354075"/>
                  </a:lnTo>
                  <a:lnTo>
                    <a:pt x="195281" y="356555"/>
                  </a:lnTo>
                  <a:lnTo>
                    <a:pt x="202803" y="358117"/>
                  </a:lnTo>
                  <a:lnTo>
                    <a:pt x="210290" y="357808"/>
                  </a:lnTo>
                  <a:lnTo>
                    <a:pt x="217652" y="354672"/>
                  </a:lnTo>
                  <a:lnTo>
                    <a:pt x="215669" y="351788"/>
                  </a:lnTo>
                  <a:lnTo>
                    <a:pt x="213641" y="349249"/>
                  </a:lnTo>
                  <a:close/>
                </a:path>
                <a:path w="217805" h="393065">
                  <a:moveTo>
                    <a:pt x="206575" y="328244"/>
                  </a:moveTo>
                  <a:lnTo>
                    <a:pt x="197840" y="328244"/>
                  </a:lnTo>
                  <a:lnTo>
                    <a:pt x="203276" y="328701"/>
                  </a:lnTo>
                  <a:lnTo>
                    <a:pt x="206575" y="328244"/>
                  </a:lnTo>
                  <a:close/>
                </a:path>
                <a:path w="217805" h="393065">
                  <a:moveTo>
                    <a:pt x="184912" y="283870"/>
                  </a:moveTo>
                  <a:lnTo>
                    <a:pt x="36906" y="283870"/>
                  </a:lnTo>
                  <a:lnTo>
                    <a:pt x="28299" y="295865"/>
                  </a:lnTo>
                  <a:lnTo>
                    <a:pt x="18303" y="309524"/>
                  </a:lnTo>
                  <a:lnTo>
                    <a:pt x="10256" y="320821"/>
                  </a:lnTo>
                  <a:lnTo>
                    <a:pt x="7493" y="325729"/>
                  </a:lnTo>
                  <a:lnTo>
                    <a:pt x="14207" y="327711"/>
                  </a:lnTo>
                  <a:lnTo>
                    <a:pt x="20861" y="328375"/>
                  </a:lnTo>
                  <a:lnTo>
                    <a:pt x="27450" y="327799"/>
                  </a:lnTo>
                  <a:lnTo>
                    <a:pt x="33972" y="326059"/>
                  </a:lnTo>
                  <a:lnTo>
                    <a:pt x="213485" y="326059"/>
                  </a:lnTo>
                  <a:lnTo>
                    <a:pt x="214312" y="325729"/>
                  </a:lnTo>
                  <a:lnTo>
                    <a:pt x="211556" y="320821"/>
                  </a:lnTo>
                  <a:lnTo>
                    <a:pt x="203512" y="309524"/>
                  </a:lnTo>
                  <a:lnTo>
                    <a:pt x="193518" y="295865"/>
                  </a:lnTo>
                  <a:lnTo>
                    <a:pt x="184912" y="283870"/>
                  </a:lnTo>
                  <a:close/>
                </a:path>
                <a:path w="217805" h="393065">
                  <a:moveTo>
                    <a:pt x="195632" y="283870"/>
                  </a:moveTo>
                  <a:lnTo>
                    <a:pt x="184912" y="283870"/>
                  </a:lnTo>
                  <a:lnTo>
                    <a:pt x="187921" y="286181"/>
                  </a:lnTo>
                  <a:lnTo>
                    <a:pt x="199313" y="293890"/>
                  </a:lnTo>
                  <a:lnTo>
                    <a:pt x="202577" y="294703"/>
                  </a:lnTo>
                  <a:lnTo>
                    <a:pt x="200408" y="290757"/>
                  </a:lnTo>
                  <a:lnTo>
                    <a:pt x="195632" y="283870"/>
                  </a:lnTo>
                  <a:close/>
                </a:path>
                <a:path w="217805" h="393065">
                  <a:moveTo>
                    <a:pt x="180441" y="261708"/>
                  </a:moveTo>
                  <a:lnTo>
                    <a:pt x="41376" y="261708"/>
                  </a:lnTo>
                  <a:lnTo>
                    <a:pt x="36012" y="269520"/>
                  </a:lnTo>
                  <a:lnTo>
                    <a:pt x="22127" y="287987"/>
                  </a:lnTo>
                  <a:lnTo>
                    <a:pt x="20078" y="291426"/>
                  </a:lnTo>
                  <a:lnTo>
                    <a:pt x="23368" y="290601"/>
                  </a:lnTo>
                  <a:lnTo>
                    <a:pt x="33896" y="286181"/>
                  </a:lnTo>
                  <a:lnTo>
                    <a:pt x="36906" y="283870"/>
                  </a:lnTo>
                  <a:lnTo>
                    <a:pt x="195632" y="283870"/>
                  </a:lnTo>
                  <a:lnTo>
                    <a:pt x="193728" y="281125"/>
                  </a:lnTo>
                  <a:lnTo>
                    <a:pt x="185939" y="270034"/>
                  </a:lnTo>
                  <a:lnTo>
                    <a:pt x="180441" y="261708"/>
                  </a:lnTo>
                  <a:close/>
                </a:path>
                <a:path w="217805" h="393065">
                  <a:moveTo>
                    <a:pt x="170713" y="214528"/>
                  </a:moveTo>
                  <a:lnTo>
                    <a:pt x="51117" y="214528"/>
                  </a:lnTo>
                  <a:lnTo>
                    <a:pt x="32538" y="245092"/>
                  </a:lnTo>
                  <a:lnTo>
                    <a:pt x="24576" y="258699"/>
                  </a:lnTo>
                  <a:lnTo>
                    <a:pt x="21894" y="264540"/>
                  </a:lnTo>
                  <a:lnTo>
                    <a:pt x="28409" y="266242"/>
                  </a:lnTo>
                  <a:lnTo>
                    <a:pt x="35077" y="265493"/>
                  </a:lnTo>
                  <a:lnTo>
                    <a:pt x="41376" y="261708"/>
                  </a:lnTo>
                  <a:lnTo>
                    <a:pt x="198625" y="261708"/>
                  </a:lnTo>
                  <a:lnTo>
                    <a:pt x="197247" y="258699"/>
                  </a:lnTo>
                  <a:lnTo>
                    <a:pt x="189285" y="245092"/>
                  </a:lnTo>
                  <a:lnTo>
                    <a:pt x="170713" y="214528"/>
                  </a:lnTo>
                  <a:close/>
                </a:path>
                <a:path w="217805" h="393065">
                  <a:moveTo>
                    <a:pt x="198625" y="261708"/>
                  </a:moveTo>
                  <a:lnTo>
                    <a:pt x="180441" y="261708"/>
                  </a:lnTo>
                  <a:lnTo>
                    <a:pt x="186715" y="265493"/>
                  </a:lnTo>
                  <a:lnTo>
                    <a:pt x="193421" y="266242"/>
                  </a:lnTo>
                  <a:lnTo>
                    <a:pt x="199923" y="264540"/>
                  </a:lnTo>
                  <a:lnTo>
                    <a:pt x="198625" y="261708"/>
                  </a:lnTo>
                  <a:close/>
                </a:path>
                <a:path w="217805" h="393065">
                  <a:moveTo>
                    <a:pt x="172935" y="198297"/>
                  </a:moveTo>
                  <a:lnTo>
                    <a:pt x="48856" y="198297"/>
                  </a:lnTo>
                  <a:lnTo>
                    <a:pt x="44983" y="203123"/>
                  </a:lnTo>
                  <a:lnTo>
                    <a:pt x="33007" y="214782"/>
                  </a:lnTo>
                  <a:lnTo>
                    <a:pt x="39928" y="217081"/>
                  </a:lnTo>
                  <a:lnTo>
                    <a:pt x="45605" y="216700"/>
                  </a:lnTo>
                  <a:lnTo>
                    <a:pt x="51117" y="214528"/>
                  </a:lnTo>
                  <a:lnTo>
                    <a:pt x="188549" y="214528"/>
                  </a:lnTo>
                  <a:lnTo>
                    <a:pt x="176822" y="203123"/>
                  </a:lnTo>
                  <a:lnTo>
                    <a:pt x="172935" y="198297"/>
                  </a:lnTo>
                  <a:close/>
                </a:path>
                <a:path w="217805" h="393065">
                  <a:moveTo>
                    <a:pt x="188549" y="214528"/>
                  </a:moveTo>
                  <a:lnTo>
                    <a:pt x="170713" y="214528"/>
                  </a:lnTo>
                  <a:lnTo>
                    <a:pt x="176212" y="216700"/>
                  </a:lnTo>
                  <a:lnTo>
                    <a:pt x="181889" y="217081"/>
                  </a:lnTo>
                  <a:lnTo>
                    <a:pt x="188810" y="214782"/>
                  </a:lnTo>
                  <a:lnTo>
                    <a:pt x="188549" y="214528"/>
                  </a:lnTo>
                  <a:close/>
                </a:path>
                <a:path w="217805" h="393065">
                  <a:moveTo>
                    <a:pt x="171480" y="167944"/>
                  </a:moveTo>
                  <a:lnTo>
                    <a:pt x="50406" y="167944"/>
                  </a:lnTo>
                  <a:lnTo>
                    <a:pt x="42450" y="179084"/>
                  </a:lnTo>
                  <a:lnTo>
                    <a:pt x="35210" y="189031"/>
                  </a:lnTo>
                  <a:lnTo>
                    <a:pt x="30143" y="196271"/>
                  </a:lnTo>
                  <a:lnTo>
                    <a:pt x="28702" y="199288"/>
                  </a:lnTo>
                  <a:lnTo>
                    <a:pt x="35496" y="202425"/>
                  </a:lnTo>
                  <a:lnTo>
                    <a:pt x="42291" y="201599"/>
                  </a:lnTo>
                  <a:lnTo>
                    <a:pt x="48856" y="198297"/>
                  </a:lnTo>
                  <a:lnTo>
                    <a:pt x="192617" y="198297"/>
                  </a:lnTo>
                  <a:lnTo>
                    <a:pt x="191184" y="195522"/>
                  </a:lnTo>
                  <a:lnTo>
                    <a:pt x="184850" y="186607"/>
                  </a:lnTo>
                  <a:lnTo>
                    <a:pt x="176232" y="174749"/>
                  </a:lnTo>
                  <a:lnTo>
                    <a:pt x="171480" y="167944"/>
                  </a:lnTo>
                  <a:close/>
                </a:path>
                <a:path w="217805" h="393065">
                  <a:moveTo>
                    <a:pt x="192617" y="198297"/>
                  </a:moveTo>
                  <a:lnTo>
                    <a:pt x="172935" y="198297"/>
                  </a:lnTo>
                  <a:lnTo>
                    <a:pt x="179514" y="201599"/>
                  </a:lnTo>
                  <a:lnTo>
                    <a:pt x="186321" y="202425"/>
                  </a:lnTo>
                  <a:lnTo>
                    <a:pt x="193128" y="199288"/>
                  </a:lnTo>
                  <a:lnTo>
                    <a:pt x="192617" y="198297"/>
                  </a:lnTo>
                  <a:close/>
                </a:path>
                <a:path w="217805" h="393065">
                  <a:moveTo>
                    <a:pt x="163016" y="120205"/>
                  </a:moveTo>
                  <a:lnTo>
                    <a:pt x="76504" y="120205"/>
                  </a:lnTo>
                  <a:lnTo>
                    <a:pt x="76034" y="121119"/>
                  </a:lnTo>
                  <a:lnTo>
                    <a:pt x="75501" y="121996"/>
                  </a:lnTo>
                  <a:lnTo>
                    <a:pt x="73710" y="125514"/>
                  </a:lnTo>
                  <a:lnTo>
                    <a:pt x="72240" y="128521"/>
                  </a:lnTo>
                  <a:lnTo>
                    <a:pt x="68211" y="136245"/>
                  </a:lnTo>
                  <a:lnTo>
                    <a:pt x="39484" y="165353"/>
                  </a:lnTo>
                  <a:lnTo>
                    <a:pt x="39192" y="165709"/>
                  </a:lnTo>
                  <a:lnTo>
                    <a:pt x="39331" y="165773"/>
                  </a:lnTo>
                  <a:lnTo>
                    <a:pt x="42849" y="167855"/>
                  </a:lnTo>
                  <a:lnTo>
                    <a:pt x="46647" y="168338"/>
                  </a:lnTo>
                  <a:lnTo>
                    <a:pt x="50406" y="167944"/>
                  </a:lnTo>
                  <a:lnTo>
                    <a:pt x="171480" y="167944"/>
                  </a:lnTo>
                  <a:lnTo>
                    <a:pt x="167436" y="162153"/>
                  </a:lnTo>
                  <a:lnTo>
                    <a:pt x="171386" y="162051"/>
                  </a:lnTo>
                  <a:lnTo>
                    <a:pt x="175641" y="161086"/>
                  </a:lnTo>
                  <a:lnTo>
                    <a:pt x="178739" y="157695"/>
                  </a:lnTo>
                  <a:lnTo>
                    <a:pt x="178841" y="157327"/>
                  </a:lnTo>
                  <a:lnTo>
                    <a:pt x="169624" y="150141"/>
                  </a:lnTo>
                  <a:lnTo>
                    <a:pt x="160855" y="141946"/>
                  </a:lnTo>
                  <a:lnTo>
                    <a:pt x="152909" y="132472"/>
                  </a:lnTo>
                  <a:lnTo>
                    <a:pt x="146164" y="121450"/>
                  </a:lnTo>
                  <a:lnTo>
                    <a:pt x="164019" y="121450"/>
                  </a:lnTo>
                  <a:lnTo>
                    <a:pt x="163016" y="120205"/>
                  </a:lnTo>
                  <a:close/>
                </a:path>
                <a:path w="217805" h="393065">
                  <a:moveTo>
                    <a:pt x="164019" y="121450"/>
                  </a:moveTo>
                  <a:lnTo>
                    <a:pt x="146164" y="121450"/>
                  </a:lnTo>
                  <a:lnTo>
                    <a:pt x="152537" y="128426"/>
                  </a:lnTo>
                  <a:lnTo>
                    <a:pt x="159554" y="132554"/>
                  </a:lnTo>
                  <a:lnTo>
                    <a:pt x="166759" y="133916"/>
                  </a:lnTo>
                  <a:lnTo>
                    <a:pt x="173659" y="132600"/>
                  </a:lnTo>
                  <a:lnTo>
                    <a:pt x="173762" y="132472"/>
                  </a:lnTo>
                  <a:lnTo>
                    <a:pt x="173139" y="131787"/>
                  </a:lnTo>
                  <a:lnTo>
                    <a:pt x="171818" y="130479"/>
                  </a:lnTo>
                  <a:lnTo>
                    <a:pt x="165853" y="123724"/>
                  </a:lnTo>
                  <a:lnTo>
                    <a:pt x="164019" y="121450"/>
                  </a:lnTo>
                  <a:close/>
                </a:path>
                <a:path w="217805" h="393065">
                  <a:moveTo>
                    <a:pt x="144487" y="96011"/>
                  </a:moveTo>
                  <a:lnTo>
                    <a:pt x="77330" y="96011"/>
                  </a:lnTo>
                  <a:lnTo>
                    <a:pt x="68964" y="107185"/>
                  </a:lnTo>
                  <a:lnTo>
                    <a:pt x="59067" y="119035"/>
                  </a:lnTo>
                  <a:lnTo>
                    <a:pt x="51009" y="128521"/>
                  </a:lnTo>
                  <a:lnTo>
                    <a:pt x="48158" y="132600"/>
                  </a:lnTo>
                  <a:lnTo>
                    <a:pt x="55323" y="133916"/>
                  </a:lnTo>
                  <a:lnTo>
                    <a:pt x="62779" y="132351"/>
                  </a:lnTo>
                  <a:lnTo>
                    <a:pt x="70011" y="127812"/>
                  </a:lnTo>
                  <a:lnTo>
                    <a:pt x="76504" y="120205"/>
                  </a:lnTo>
                  <a:lnTo>
                    <a:pt x="163016" y="120205"/>
                  </a:lnTo>
                  <a:lnTo>
                    <a:pt x="157662" y="113564"/>
                  </a:lnTo>
                  <a:lnTo>
                    <a:pt x="149717" y="103246"/>
                  </a:lnTo>
                  <a:lnTo>
                    <a:pt x="144487" y="96011"/>
                  </a:lnTo>
                  <a:close/>
                </a:path>
                <a:path w="217805" h="393065">
                  <a:moveTo>
                    <a:pt x="128257" y="54533"/>
                  </a:moveTo>
                  <a:lnTo>
                    <a:pt x="93560" y="54533"/>
                  </a:lnTo>
                  <a:lnTo>
                    <a:pt x="91930" y="57149"/>
                  </a:lnTo>
                  <a:lnTo>
                    <a:pt x="87795" y="67690"/>
                  </a:lnTo>
                  <a:lnTo>
                    <a:pt x="85204" y="73088"/>
                  </a:lnTo>
                  <a:lnTo>
                    <a:pt x="80674" y="81083"/>
                  </a:lnTo>
                  <a:lnTo>
                    <a:pt x="75096" y="89566"/>
                  </a:lnTo>
                  <a:lnTo>
                    <a:pt x="70511" y="96287"/>
                  </a:lnTo>
                  <a:lnTo>
                    <a:pt x="68961" y="98996"/>
                  </a:lnTo>
                  <a:lnTo>
                    <a:pt x="71894" y="98805"/>
                  </a:lnTo>
                  <a:lnTo>
                    <a:pt x="74637" y="97789"/>
                  </a:lnTo>
                  <a:lnTo>
                    <a:pt x="77330" y="96011"/>
                  </a:lnTo>
                  <a:lnTo>
                    <a:pt x="150113" y="96011"/>
                  </a:lnTo>
                  <a:lnTo>
                    <a:pt x="149339" y="95046"/>
                  </a:lnTo>
                  <a:lnTo>
                    <a:pt x="146392" y="90652"/>
                  </a:lnTo>
                  <a:lnTo>
                    <a:pt x="143954" y="85597"/>
                  </a:lnTo>
                  <a:lnTo>
                    <a:pt x="141338" y="81965"/>
                  </a:lnTo>
                  <a:lnTo>
                    <a:pt x="138849" y="77825"/>
                  </a:lnTo>
                  <a:lnTo>
                    <a:pt x="134035" y="67690"/>
                  </a:lnTo>
                  <a:lnTo>
                    <a:pt x="129887" y="57149"/>
                  </a:lnTo>
                  <a:lnTo>
                    <a:pt x="128257" y="54533"/>
                  </a:lnTo>
                  <a:close/>
                </a:path>
                <a:path w="217805" h="393065">
                  <a:moveTo>
                    <a:pt x="150113" y="96011"/>
                  </a:moveTo>
                  <a:lnTo>
                    <a:pt x="144487" y="96011"/>
                  </a:lnTo>
                  <a:lnTo>
                    <a:pt x="147053" y="97726"/>
                  </a:lnTo>
                  <a:lnTo>
                    <a:pt x="149669" y="98678"/>
                  </a:lnTo>
                  <a:lnTo>
                    <a:pt x="152476" y="98958"/>
                  </a:lnTo>
                  <a:lnTo>
                    <a:pt x="150113" y="96011"/>
                  </a:lnTo>
                  <a:close/>
                </a:path>
                <a:path w="217805" h="393065">
                  <a:moveTo>
                    <a:pt x="111175" y="0"/>
                  </a:moveTo>
                  <a:lnTo>
                    <a:pt x="91687" y="45059"/>
                  </a:lnTo>
                  <a:lnTo>
                    <a:pt x="75057" y="71246"/>
                  </a:lnTo>
                  <a:lnTo>
                    <a:pt x="75272" y="71335"/>
                  </a:lnTo>
                  <a:lnTo>
                    <a:pt x="82283" y="71399"/>
                  </a:lnTo>
                  <a:lnTo>
                    <a:pt x="88214" y="63093"/>
                  </a:lnTo>
                  <a:lnTo>
                    <a:pt x="93560" y="54533"/>
                  </a:lnTo>
                  <a:lnTo>
                    <a:pt x="134515" y="54533"/>
                  </a:lnTo>
                  <a:lnTo>
                    <a:pt x="126463" y="39554"/>
                  </a:lnTo>
                  <a:lnTo>
                    <a:pt x="118294" y="20208"/>
                  </a:lnTo>
                  <a:lnTo>
                    <a:pt x="111175" y="0"/>
                  </a:lnTo>
                  <a:close/>
                </a:path>
                <a:path w="217805" h="393065">
                  <a:moveTo>
                    <a:pt x="134515" y="54533"/>
                  </a:moveTo>
                  <a:lnTo>
                    <a:pt x="128257" y="54533"/>
                  </a:lnTo>
                  <a:lnTo>
                    <a:pt x="129783" y="56957"/>
                  </a:lnTo>
                  <a:lnTo>
                    <a:pt x="129887" y="57149"/>
                  </a:lnTo>
                  <a:lnTo>
                    <a:pt x="133591" y="63093"/>
                  </a:lnTo>
                  <a:lnTo>
                    <a:pt x="139547" y="71399"/>
                  </a:lnTo>
                  <a:lnTo>
                    <a:pt x="146392" y="71335"/>
                  </a:lnTo>
                  <a:lnTo>
                    <a:pt x="135818" y="56957"/>
                  </a:lnTo>
                  <a:lnTo>
                    <a:pt x="134515" y="54533"/>
                  </a:lnTo>
                  <a:close/>
                </a:path>
                <a:path w="217805" h="393065">
                  <a:moveTo>
                    <a:pt x="128257" y="54533"/>
                  </a:moveTo>
                  <a:lnTo>
                    <a:pt x="129887" y="57149"/>
                  </a:lnTo>
                  <a:lnTo>
                    <a:pt x="129783" y="56957"/>
                  </a:lnTo>
                  <a:lnTo>
                    <a:pt x="128257" y="54533"/>
                  </a:lnTo>
                  <a:close/>
                </a:path>
              </a:pathLst>
            </a:custGeom>
            <a:solidFill>
              <a:srgbClr val="81C35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4" name="object 440">
              <a:extLst>
                <a:ext uri="{FF2B5EF4-FFF2-40B4-BE49-F238E27FC236}">
                  <a16:creationId xmlns:a16="http://schemas.microsoft.com/office/drawing/2014/main" id="{8FCA639D-D60B-4D81-BDBC-E7EEC4C90378}"/>
                </a:ext>
              </a:extLst>
            </p:cNvPr>
            <p:cNvSpPr/>
            <p:nvPr/>
          </p:nvSpPr>
          <p:spPr>
            <a:xfrm>
              <a:off x="890129" y="8908629"/>
              <a:ext cx="215900" cy="391160"/>
            </a:xfrm>
            <a:custGeom>
              <a:avLst/>
              <a:gdLst/>
              <a:ahLst/>
              <a:cxnLst/>
              <a:rect l="l" t="t" r="r" b="b"/>
              <a:pathLst>
                <a:path w="215900" h="391159">
                  <a:moveTo>
                    <a:pt x="131030" y="367029"/>
                  </a:moveTo>
                  <a:lnTo>
                    <a:pt x="125285" y="367029"/>
                  </a:lnTo>
                  <a:lnTo>
                    <a:pt x="128744" y="374649"/>
                  </a:lnTo>
                  <a:lnTo>
                    <a:pt x="132622" y="380999"/>
                  </a:lnTo>
                  <a:lnTo>
                    <a:pt x="136944" y="386079"/>
                  </a:lnTo>
                  <a:lnTo>
                    <a:pt x="141732" y="391159"/>
                  </a:lnTo>
                  <a:lnTo>
                    <a:pt x="142671" y="391159"/>
                  </a:lnTo>
                  <a:lnTo>
                    <a:pt x="143116" y="382269"/>
                  </a:lnTo>
                  <a:lnTo>
                    <a:pt x="139217" y="382269"/>
                  </a:lnTo>
                  <a:lnTo>
                    <a:pt x="134797" y="377189"/>
                  </a:lnTo>
                  <a:lnTo>
                    <a:pt x="132295" y="369569"/>
                  </a:lnTo>
                  <a:lnTo>
                    <a:pt x="131030" y="367029"/>
                  </a:lnTo>
                  <a:close/>
                </a:path>
                <a:path w="215900" h="391159">
                  <a:moveTo>
                    <a:pt x="149150" y="372109"/>
                  </a:moveTo>
                  <a:lnTo>
                    <a:pt x="143129" y="372109"/>
                  </a:lnTo>
                  <a:lnTo>
                    <a:pt x="148881" y="380999"/>
                  </a:lnTo>
                  <a:lnTo>
                    <a:pt x="155541" y="388619"/>
                  </a:lnTo>
                  <a:lnTo>
                    <a:pt x="162933" y="391159"/>
                  </a:lnTo>
                  <a:lnTo>
                    <a:pt x="170878" y="391159"/>
                  </a:lnTo>
                  <a:lnTo>
                    <a:pt x="171754" y="389889"/>
                  </a:lnTo>
                  <a:lnTo>
                    <a:pt x="168789" y="379729"/>
                  </a:lnTo>
                  <a:lnTo>
                    <a:pt x="156273" y="379729"/>
                  </a:lnTo>
                  <a:lnTo>
                    <a:pt x="151436" y="374649"/>
                  </a:lnTo>
                  <a:lnTo>
                    <a:pt x="149150" y="372109"/>
                  </a:lnTo>
                  <a:close/>
                </a:path>
                <a:path w="215900" h="391159">
                  <a:moveTo>
                    <a:pt x="74542" y="374649"/>
                  </a:moveTo>
                  <a:lnTo>
                    <a:pt x="70053" y="374649"/>
                  </a:lnTo>
                  <a:lnTo>
                    <a:pt x="68199" y="377189"/>
                  </a:lnTo>
                  <a:lnTo>
                    <a:pt x="61302" y="389889"/>
                  </a:lnTo>
                  <a:lnTo>
                    <a:pt x="63157" y="389889"/>
                  </a:lnTo>
                  <a:lnTo>
                    <a:pt x="68907" y="387349"/>
                  </a:lnTo>
                  <a:lnTo>
                    <a:pt x="74876" y="384809"/>
                  </a:lnTo>
                  <a:lnTo>
                    <a:pt x="84975" y="378459"/>
                  </a:lnTo>
                  <a:lnTo>
                    <a:pt x="72669" y="378459"/>
                  </a:lnTo>
                  <a:lnTo>
                    <a:pt x="72466" y="377189"/>
                  </a:lnTo>
                  <a:lnTo>
                    <a:pt x="74542" y="374649"/>
                  </a:lnTo>
                  <a:close/>
                </a:path>
                <a:path w="215900" h="391159">
                  <a:moveTo>
                    <a:pt x="100860" y="377189"/>
                  </a:moveTo>
                  <a:lnTo>
                    <a:pt x="86995" y="377189"/>
                  </a:lnTo>
                  <a:lnTo>
                    <a:pt x="85598" y="379729"/>
                  </a:lnTo>
                  <a:lnTo>
                    <a:pt x="83019" y="388619"/>
                  </a:lnTo>
                  <a:lnTo>
                    <a:pt x="83731" y="388619"/>
                  </a:lnTo>
                  <a:lnTo>
                    <a:pt x="89518" y="386079"/>
                  </a:lnTo>
                  <a:lnTo>
                    <a:pt x="95245" y="382269"/>
                  </a:lnTo>
                  <a:lnTo>
                    <a:pt x="100860" y="377189"/>
                  </a:lnTo>
                  <a:close/>
                </a:path>
                <a:path w="215900" h="391159">
                  <a:moveTo>
                    <a:pt x="127088" y="358139"/>
                  </a:moveTo>
                  <a:lnTo>
                    <a:pt x="126136" y="359409"/>
                  </a:lnTo>
                  <a:lnTo>
                    <a:pt x="125069" y="361949"/>
                  </a:lnTo>
                  <a:lnTo>
                    <a:pt x="121297" y="368299"/>
                  </a:lnTo>
                  <a:lnTo>
                    <a:pt x="117665" y="373379"/>
                  </a:lnTo>
                  <a:lnTo>
                    <a:pt x="106311" y="373379"/>
                  </a:lnTo>
                  <a:lnTo>
                    <a:pt x="105105" y="377189"/>
                  </a:lnTo>
                  <a:lnTo>
                    <a:pt x="102781" y="387349"/>
                  </a:lnTo>
                  <a:lnTo>
                    <a:pt x="103555" y="387349"/>
                  </a:lnTo>
                  <a:lnTo>
                    <a:pt x="109167" y="384809"/>
                  </a:lnTo>
                  <a:lnTo>
                    <a:pt x="114787" y="380999"/>
                  </a:lnTo>
                  <a:lnTo>
                    <a:pt x="120223" y="374649"/>
                  </a:lnTo>
                  <a:lnTo>
                    <a:pt x="125285" y="367029"/>
                  </a:lnTo>
                  <a:lnTo>
                    <a:pt x="131030" y="367029"/>
                  </a:lnTo>
                  <a:lnTo>
                    <a:pt x="128498" y="361949"/>
                  </a:lnTo>
                  <a:lnTo>
                    <a:pt x="127088" y="358139"/>
                  </a:lnTo>
                  <a:close/>
                </a:path>
                <a:path w="215900" h="391159">
                  <a:moveTo>
                    <a:pt x="57687" y="370839"/>
                  </a:moveTo>
                  <a:lnTo>
                    <a:pt x="54152" y="370839"/>
                  </a:lnTo>
                  <a:lnTo>
                    <a:pt x="53390" y="372109"/>
                  </a:lnTo>
                  <a:lnTo>
                    <a:pt x="40881" y="386079"/>
                  </a:lnTo>
                  <a:lnTo>
                    <a:pt x="48089" y="386079"/>
                  </a:lnTo>
                  <a:lnTo>
                    <a:pt x="64044" y="378459"/>
                  </a:lnTo>
                  <a:lnTo>
                    <a:pt x="66047" y="377189"/>
                  </a:lnTo>
                  <a:lnTo>
                    <a:pt x="55549" y="377189"/>
                  </a:lnTo>
                  <a:lnTo>
                    <a:pt x="57687" y="370839"/>
                  </a:lnTo>
                  <a:close/>
                </a:path>
                <a:path w="215900" h="391159">
                  <a:moveTo>
                    <a:pt x="62649" y="356869"/>
                  </a:moveTo>
                  <a:lnTo>
                    <a:pt x="51312" y="365759"/>
                  </a:lnTo>
                  <a:lnTo>
                    <a:pt x="39477" y="374649"/>
                  </a:lnTo>
                  <a:lnTo>
                    <a:pt x="27119" y="380999"/>
                  </a:lnTo>
                  <a:lnTo>
                    <a:pt x="14211" y="384809"/>
                  </a:lnTo>
                  <a:lnTo>
                    <a:pt x="24272" y="384809"/>
                  </a:lnTo>
                  <a:lnTo>
                    <a:pt x="34348" y="382269"/>
                  </a:lnTo>
                  <a:lnTo>
                    <a:pt x="44341" y="377189"/>
                  </a:lnTo>
                  <a:lnTo>
                    <a:pt x="54152" y="370839"/>
                  </a:lnTo>
                  <a:lnTo>
                    <a:pt x="57687" y="370839"/>
                  </a:lnTo>
                  <a:lnTo>
                    <a:pt x="58115" y="369569"/>
                  </a:lnTo>
                  <a:lnTo>
                    <a:pt x="60782" y="363219"/>
                  </a:lnTo>
                  <a:lnTo>
                    <a:pt x="62649" y="356869"/>
                  </a:lnTo>
                  <a:close/>
                </a:path>
                <a:path w="215900" h="391159">
                  <a:moveTo>
                    <a:pt x="192558" y="369569"/>
                  </a:moveTo>
                  <a:lnTo>
                    <a:pt x="165671" y="369569"/>
                  </a:lnTo>
                  <a:lnTo>
                    <a:pt x="169595" y="374649"/>
                  </a:lnTo>
                  <a:lnTo>
                    <a:pt x="171640" y="377189"/>
                  </a:lnTo>
                  <a:lnTo>
                    <a:pt x="179944" y="380999"/>
                  </a:lnTo>
                  <a:lnTo>
                    <a:pt x="188326" y="383539"/>
                  </a:lnTo>
                  <a:lnTo>
                    <a:pt x="196734" y="384809"/>
                  </a:lnTo>
                  <a:lnTo>
                    <a:pt x="205117" y="384809"/>
                  </a:lnTo>
                  <a:lnTo>
                    <a:pt x="202788" y="380999"/>
                  </a:lnTo>
                  <a:lnTo>
                    <a:pt x="195786" y="373379"/>
                  </a:lnTo>
                  <a:lnTo>
                    <a:pt x="192558" y="369569"/>
                  </a:lnTo>
                  <a:close/>
                </a:path>
                <a:path w="215900" h="391159">
                  <a:moveTo>
                    <a:pt x="139865" y="356869"/>
                  </a:moveTo>
                  <a:lnTo>
                    <a:pt x="139505" y="363219"/>
                  </a:lnTo>
                  <a:lnTo>
                    <a:pt x="139280" y="368299"/>
                  </a:lnTo>
                  <a:lnTo>
                    <a:pt x="139175" y="374649"/>
                  </a:lnTo>
                  <a:lnTo>
                    <a:pt x="139763" y="382269"/>
                  </a:lnTo>
                  <a:lnTo>
                    <a:pt x="143116" y="382269"/>
                  </a:lnTo>
                  <a:lnTo>
                    <a:pt x="143243" y="379729"/>
                  </a:lnTo>
                  <a:lnTo>
                    <a:pt x="143129" y="372109"/>
                  </a:lnTo>
                  <a:lnTo>
                    <a:pt x="149150" y="372109"/>
                  </a:lnTo>
                  <a:lnTo>
                    <a:pt x="146864" y="369569"/>
                  </a:lnTo>
                  <a:lnTo>
                    <a:pt x="142895" y="363219"/>
                  </a:lnTo>
                  <a:lnTo>
                    <a:pt x="139865" y="356869"/>
                  </a:lnTo>
                  <a:close/>
                </a:path>
                <a:path w="215900" h="391159">
                  <a:moveTo>
                    <a:pt x="152031" y="363219"/>
                  </a:moveTo>
                  <a:lnTo>
                    <a:pt x="153327" y="368299"/>
                  </a:lnTo>
                  <a:lnTo>
                    <a:pt x="156794" y="379729"/>
                  </a:lnTo>
                  <a:lnTo>
                    <a:pt x="168789" y="379729"/>
                  </a:lnTo>
                  <a:lnTo>
                    <a:pt x="167678" y="375919"/>
                  </a:lnTo>
                  <a:lnTo>
                    <a:pt x="167276" y="374649"/>
                  </a:lnTo>
                  <a:lnTo>
                    <a:pt x="161404" y="374649"/>
                  </a:lnTo>
                  <a:lnTo>
                    <a:pt x="157543" y="372109"/>
                  </a:lnTo>
                  <a:lnTo>
                    <a:pt x="154597" y="367029"/>
                  </a:lnTo>
                  <a:lnTo>
                    <a:pt x="152031" y="363219"/>
                  </a:lnTo>
                  <a:close/>
                </a:path>
                <a:path w="215900" h="391159">
                  <a:moveTo>
                    <a:pt x="97866" y="360679"/>
                  </a:moveTo>
                  <a:lnTo>
                    <a:pt x="95084" y="363219"/>
                  </a:lnTo>
                  <a:lnTo>
                    <a:pt x="92227" y="367029"/>
                  </a:lnTo>
                  <a:lnTo>
                    <a:pt x="84404" y="374649"/>
                  </a:lnTo>
                  <a:lnTo>
                    <a:pt x="78854" y="378459"/>
                  </a:lnTo>
                  <a:lnTo>
                    <a:pt x="84975" y="378459"/>
                  </a:lnTo>
                  <a:lnTo>
                    <a:pt x="86995" y="377189"/>
                  </a:lnTo>
                  <a:lnTo>
                    <a:pt x="100860" y="377189"/>
                  </a:lnTo>
                  <a:lnTo>
                    <a:pt x="102677" y="375919"/>
                  </a:lnTo>
                  <a:lnTo>
                    <a:pt x="92938" y="375919"/>
                  </a:lnTo>
                  <a:lnTo>
                    <a:pt x="94881" y="370839"/>
                  </a:lnTo>
                  <a:lnTo>
                    <a:pt x="96608" y="365759"/>
                  </a:lnTo>
                  <a:lnTo>
                    <a:pt x="97866" y="360679"/>
                  </a:lnTo>
                  <a:close/>
                </a:path>
                <a:path w="215900" h="391159">
                  <a:moveTo>
                    <a:pt x="80391" y="359409"/>
                  </a:moveTo>
                  <a:lnTo>
                    <a:pt x="77597" y="363219"/>
                  </a:lnTo>
                  <a:lnTo>
                    <a:pt x="74688" y="365759"/>
                  </a:lnTo>
                  <a:lnTo>
                    <a:pt x="71551" y="369569"/>
                  </a:lnTo>
                  <a:lnTo>
                    <a:pt x="66979" y="373379"/>
                  </a:lnTo>
                  <a:lnTo>
                    <a:pt x="61633" y="377189"/>
                  </a:lnTo>
                  <a:lnTo>
                    <a:pt x="66047" y="377189"/>
                  </a:lnTo>
                  <a:lnTo>
                    <a:pt x="70053" y="374649"/>
                  </a:lnTo>
                  <a:lnTo>
                    <a:pt x="74542" y="374649"/>
                  </a:lnTo>
                  <a:lnTo>
                    <a:pt x="76619" y="372109"/>
                  </a:lnTo>
                  <a:lnTo>
                    <a:pt x="78867" y="365759"/>
                  </a:lnTo>
                  <a:lnTo>
                    <a:pt x="80391" y="359409"/>
                  </a:lnTo>
                  <a:close/>
                </a:path>
                <a:path w="215900" h="391159">
                  <a:moveTo>
                    <a:pt x="114604" y="351789"/>
                  </a:moveTo>
                  <a:lnTo>
                    <a:pt x="93116" y="375919"/>
                  </a:lnTo>
                  <a:lnTo>
                    <a:pt x="102677" y="375919"/>
                  </a:lnTo>
                  <a:lnTo>
                    <a:pt x="106311" y="373379"/>
                  </a:lnTo>
                  <a:lnTo>
                    <a:pt x="112864" y="373379"/>
                  </a:lnTo>
                  <a:lnTo>
                    <a:pt x="114084" y="369569"/>
                  </a:lnTo>
                  <a:lnTo>
                    <a:pt x="114710" y="367029"/>
                  </a:lnTo>
                  <a:lnTo>
                    <a:pt x="108966" y="367029"/>
                  </a:lnTo>
                  <a:lnTo>
                    <a:pt x="111734" y="361949"/>
                  </a:lnTo>
                  <a:lnTo>
                    <a:pt x="113233" y="356869"/>
                  </a:lnTo>
                  <a:lnTo>
                    <a:pt x="114604" y="351789"/>
                  </a:lnTo>
                  <a:close/>
                </a:path>
                <a:path w="215900" h="391159">
                  <a:moveTo>
                    <a:pt x="212128" y="325119"/>
                  </a:moveTo>
                  <a:lnTo>
                    <a:pt x="147485" y="325119"/>
                  </a:lnTo>
                  <a:lnTo>
                    <a:pt x="149531" y="337819"/>
                  </a:lnTo>
                  <a:lnTo>
                    <a:pt x="152761" y="350519"/>
                  </a:lnTo>
                  <a:lnTo>
                    <a:pt x="156868" y="363219"/>
                  </a:lnTo>
                  <a:lnTo>
                    <a:pt x="161544" y="374649"/>
                  </a:lnTo>
                  <a:lnTo>
                    <a:pt x="167276" y="374649"/>
                  </a:lnTo>
                  <a:lnTo>
                    <a:pt x="165671" y="369569"/>
                  </a:lnTo>
                  <a:lnTo>
                    <a:pt x="192558" y="369569"/>
                  </a:lnTo>
                  <a:lnTo>
                    <a:pt x="187179" y="363219"/>
                  </a:lnTo>
                  <a:lnTo>
                    <a:pt x="180035" y="354329"/>
                  </a:lnTo>
                  <a:lnTo>
                    <a:pt x="178752" y="351789"/>
                  </a:lnTo>
                  <a:lnTo>
                    <a:pt x="176276" y="347979"/>
                  </a:lnTo>
                  <a:lnTo>
                    <a:pt x="211338" y="347979"/>
                  </a:lnTo>
                  <a:lnTo>
                    <a:pt x="208119" y="344169"/>
                  </a:lnTo>
                  <a:lnTo>
                    <a:pt x="201475" y="335279"/>
                  </a:lnTo>
                  <a:lnTo>
                    <a:pt x="195656" y="327659"/>
                  </a:lnTo>
                  <a:lnTo>
                    <a:pt x="201091" y="327659"/>
                  </a:lnTo>
                  <a:lnTo>
                    <a:pt x="212128" y="325119"/>
                  </a:lnTo>
                  <a:close/>
                </a:path>
                <a:path w="215900" h="391159">
                  <a:moveTo>
                    <a:pt x="115798" y="361949"/>
                  </a:moveTo>
                  <a:lnTo>
                    <a:pt x="115608" y="361949"/>
                  </a:lnTo>
                  <a:lnTo>
                    <a:pt x="113919" y="364489"/>
                  </a:lnTo>
                  <a:lnTo>
                    <a:pt x="111861" y="367029"/>
                  </a:lnTo>
                  <a:lnTo>
                    <a:pt x="114710" y="367029"/>
                  </a:lnTo>
                  <a:lnTo>
                    <a:pt x="115023" y="365759"/>
                  </a:lnTo>
                  <a:lnTo>
                    <a:pt x="115798" y="361949"/>
                  </a:lnTo>
                  <a:close/>
                </a:path>
                <a:path w="215900" h="391159">
                  <a:moveTo>
                    <a:pt x="211338" y="347979"/>
                  </a:moveTo>
                  <a:lnTo>
                    <a:pt x="176276" y="347979"/>
                  </a:lnTo>
                  <a:lnTo>
                    <a:pt x="179209" y="350519"/>
                  </a:lnTo>
                  <a:lnTo>
                    <a:pt x="182321" y="351789"/>
                  </a:lnTo>
                  <a:lnTo>
                    <a:pt x="185635" y="353059"/>
                  </a:lnTo>
                  <a:lnTo>
                    <a:pt x="193097" y="355599"/>
                  </a:lnTo>
                  <a:lnTo>
                    <a:pt x="200618" y="356869"/>
                  </a:lnTo>
                  <a:lnTo>
                    <a:pt x="208106" y="356869"/>
                  </a:lnTo>
                  <a:lnTo>
                    <a:pt x="215468" y="354329"/>
                  </a:lnTo>
                  <a:lnTo>
                    <a:pt x="213485" y="350519"/>
                  </a:lnTo>
                  <a:lnTo>
                    <a:pt x="211338" y="347979"/>
                  </a:lnTo>
                  <a:close/>
                </a:path>
                <a:path w="215900" h="391159">
                  <a:moveTo>
                    <a:pt x="147040" y="325119"/>
                  </a:moveTo>
                  <a:lnTo>
                    <a:pt x="31788" y="325119"/>
                  </a:lnTo>
                  <a:lnTo>
                    <a:pt x="31251" y="325230"/>
                  </a:lnTo>
                  <a:lnTo>
                    <a:pt x="30416" y="326389"/>
                  </a:lnTo>
                  <a:lnTo>
                    <a:pt x="23263" y="332739"/>
                  </a:lnTo>
                  <a:lnTo>
                    <a:pt x="14579" y="340359"/>
                  </a:lnTo>
                  <a:lnTo>
                    <a:pt x="6209" y="347979"/>
                  </a:lnTo>
                  <a:lnTo>
                    <a:pt x="0" y="353059"/>
                  </a:lnTo>
                  <a:lnTo>
                    <a:pt x="6972" y="353059"/>
                  </a:lnTo>
                  <a:lnTo>
                    <a:pt x="13893" y="350519"/>
                  </a:lnTo>
                  <a:lnTo>
                    <a:pt x="20434" y="347979"/>
                  </a:lnTo>
                  <a:lnTo>
                    <a:pt x="26340" y="344169"/>
                  </a:lnTo>
                  <a:lnTo>
                    <a:pt x="32143" y="340359"/>
                  </a:lnTo>
                  <a:lnTo>
                    <a:pt x="37890" y="337819"/>
                  </a:lnTo>
                  <a:lnTo>
                    <a:pt x="43624" y="334009"/>
                  </a:lnTo>
                  <a:lnTo>
                    <a:pt x="59599" y="334009"/>
                  </a:lnTo>
                  <a:lnTo>
                    <a:pt x="68465" y="328929"/>
                  </a:lnTo>
                  <a:lnTo>
                    <a:pt x="83464" y="328929"/>
                  </a:lnTo>
                  <a:lnTo>
                    <a:pt x="86588" y="326389"/>
                  </a:lnTo>
                  <a:lnTo>
                    <a:pt x="146626" y="326389"/>
                  </a:lnTo>
                  <a:lnTo>
                    <a:pt x="147040" y="325119"/>
                  </a:lnTo>
                  <a:close/>
                </a:path>
                <a:path w="215900" h="391159">
                  <a:moveTo>
                    <a:pt x="59599" y="334009"/>
                  </a:moveTo>
                  <a:lnTo>
                    <a:pt x="44246" y="334009"/>
                  </a:lnTo>
                  <a:lnTo>
                    <a:pt x="40474" y="339089"/>
                  </a:lnTo>
                  <a:lnTo>
                    <a:pt x="36677" y="342899"/>
                  </a:lnTo>
                  <a:lnTo>
                    <a:pt x="32397" y="346709"/>
                  </a:lnTo>
                  <a:lnTo>
                    <a:pt x="41799" y="344169"/>
                  </a:lnTo>
                  <a:lnTo>
                    <a:pt x="50788" y="339089"/>
                  </a:lnTo>
                  <a:lnTo>
                    <a:pt x="59599" y="334009"/>
                  </a:lnTo>
                  <a:close/>
                </a:path>
                <a:path w="215900" h="391159">
                  <a:moveTo>
                    <a:pt x="129245" y="327659"/>
                  </a:moveTo>
                  <a:lnTo>
                    <a:pt x="102616" y="327659"/>
                  </a:lnTo>
                  <a:lnTo>
                    <a:pt x="101955" y="331469"/>
                  </a:lnTo>
                  <a:lnTo>
                    <a:pt x="99987" y="335279"/>
                  </a:lnTo>
                  <a:lnTo>
                    <a:pt x="95821" y="340359"/>
                  </a:lnTo>
                  <a:lnTo>
                    <a:pt x="93370" y="342899"/>
                  </a:lnTo>
                  <a:lnTo>
                    <a:pt x="92125" y="346709"/>
                  </a:lnTo>
                  <a:lnTo>
                    <a:pt x="97834" y="342899"/>
                  </a:lnTo>
                  <a:lnTo>
                    <a:pt x="103238" y="340359"/>
                  </a:lnTo>
                  <a:lnTo>
                    <a:pt x="108442" y="335279"/>
                  </a:lnTo>
                  <a:lnTo>
                    <a:pt x="113550" y="331469"/>
                  </a:lnTo>
                  <a:lnTo>
                    <a:pt x="113703" y="330199"/>
                  </a:lnTo>
                  <a:lnTo>
                    <a:pt x="118283" y="330199"/>
                  </a:lnTo>
                  <a:lnTo>
                    <a:pt x="118605" y="328929"/>
                  </a:lnTo>
                  <a:lnTo>
                    <a:pt x="128785" y="328929"/>
                  </a:lnTo>
                  <a:lnTo>
                    <a:pt x="129245" y="327659"/>
                  </a:lnTo>
                  <a:close/>
                </a:path>
                <a:path w="215900" h="391159">
                  <a:moveTo>
                    <a:pt x="128785" y="328929"/>
                  </a:moveTo>
                  <a:lnTo>
                    <a:pt x="119087" y="328929"/>
                  </a:lnTo>
                  <a:lnTo>
                    <a:pt x="120129" y="336549"/>
                  </a:lnTo>
                  <a:lnTo>
                    <a:pt x="123621" y="341629"/>
                  </a:lnTo>
                  <a:lnTo>
                    <a:pt x="126593" y="346709"/>
                  </a:lnTo>
                  <a:lnTo>
                    <a:pt x="127038" y="340359"/>
                  </a:lnTo>
                  <a:lnTo>
                    <a:pt x="127406" y="332739"/>
                  </a:lnTo>
                  <a:lnTo>
                    <a:pt x="128785" y="328929"/>
                  </a:lnTo>
                  <a:close/>
                </a:path>
                <a:path w="215900" h="391159">
                  <a:moveTo>
                    <a:pt x="146626" y="326389"/>
                  </a:moveTo>
                  <a:lnTo>
                    <a:pt x="130263" y="326389"/>
                  </a:lnTo>
                  <a:lnTo>
                    <a:pt x="131927" y="335279"/>
                  </a:lnTo>
                  <a:lnTo>
                    <a:pt x="135496" y="340359"/>
                  </a:lnTo>
                  <a:lnTo>
                    <a:pt x="139573" y="346709"/>
                  </a:lnTo>
                  <a:lnTo>
                    <a:pt x="139573" y="341629"/>
                  </a:lnTo>
                  <a:lnTo>
                    <a:pt x="140233" y="335279"/>
                  </a:lnTo>
                  <a:lnTo>
                    <a:pt x="140093" y="328929"/>
                  </a:lnTo>
                  <a:lnTo>
                    <a:pt x="145798" y="328929"/>
                  </a:lnTo>
                  <a:lnTo>
                    <a:pt x="146626" y="326389"/>
                  </a:lnTo>
                  <a:close/>
                </a:path>
                <a:path w="215900" h="391159">
                  <a:moveTo>
                    <a:pt x="145798" y="328929"/>
                  </a:moveTo>
                  <a:lnTo>
                    <a:pt x="140589" y="328929"/>
                  </a:lnTo>
                  <a:lnTo>
                    <a:pt x="140690" y="330199"/>
                  </a:lnTo>
                  <a:lnTo>
                    <a:pt x="141643" y="335279"/>
                  </a:lnTo>
                  <a:lnTo>
                    <a:pt x="143052" y="340359"/>
                  </a:lnTo>
                  <a:lnTo>
                    <a:pt x="145415" y="345439"/>
                  </a:lnTo>
                  <a:lnTo>
                    <a:pt x="144970" y="331469"/>
                  </a:lnTo>
                  <a:lnTo>
                    <a:pt x="145798" y="328929"/>
                  </a:lnTo>
                  <a:close/>
                </a:path>
                <a:path w="215900" h="391159">
                  <a:moveTo>
                    <a:pt x="83464" y="328929"/>
                  </a:moveTo>
                  <a:lnTo>
                    <a:pt x="68948" y="328929"/>
                  </a:lnTo>
                  <a:lnTo>
                    <a:pt x="66090" y="335279"/>
                  </a:lnTo>
                  <a:lnTo>
                    <a:pt x="62268" y="339089"/>
                  </a:lnTo>
                  <a:lnTo>
                    <a:pt x="58356" y="342899"/>
                  </a:lnTo>
                  <a:lnTo>
                    <a:pt x="63093" y="342899"/>
                  </a:lnTo>
                  <a:lnTo>
                    <a:pt x="67830" y="340359"/>
                  </a:lnTo>
                  <a:lnTo>
                    <a:pt x="77127" y="334009"/>
                  </a:lnTo>
                  <a:lnTo>
                    <a:pt x="81902" y="330199"/>
                  </a:lnTo>
                  <a:lnTo>
                    <a:pt x="83464" y="328929"/>
                  </a:lnTo>
                  <a:close/>
                </a:path>
                <a:path w="215900" h="391159">
                  <a:moveTo>
                    <a:pt x="100888" y="328929"/>
                  </a:moveTo>
                  <a:lnTo>
                    <a:pt x="91274" y="328929"/>
                  </a:lnTo>
                  <a:lnTo>
                    <a:pt x="89738" y="335279"/>
                  </a:lnTo>
                  <a:lnTo>
                    <a:pt x="86817" y="337819"/>
                  </a:lnTo>
                  <a:lnTo>
                    <a:pt x="84251" y="341629"/>
                  </a:lnTo>
                  <a:lnTo>
                    <a:pt x="90843" y="339089"/>
                  </a:lnTo>
                  <a:lnTo>
                    <a:pt x="96507" y="332739"/>
                  </a:lnTo>
                  <a:lnTo>
                    <a:pt x="100888" y="328929"/>
                  </a:lnTo>
                  <a:close/>
                </a:path>
                <a:path w="215900" h="391159">
                  <a:moveTo>
                    <a:pt x="118283" y="330199"/>
                  </a:moveTo>
                  <a:lnTo>
                    <a:pt x="113703" y="330199"/>
                  </a:lnTo>
                  <a:lnTo>
                    <a:pt x="113944" y="331469"/>
                  </a:lnTo>
                  <a:lnTo>
                    <a:pt x="114439" y="334009"/>
                  </a:lnTo>
                  <a:lnTo>
                    <a:pt x="115239" y="337819"/>
                  </a:lnTo>
                  <a:lnTo>
                    <a:pt x="116459" y="340359"/>
                  </a:lnTo>
                  <a:lnTo>
                    <a:pt x="116967" y="336549"/>
                  </a:lnTo>
                  <a:lnTo>
                    <a:pt x="117640" y="332739"/>
                  </a:lnTo>
                  <a:lnTo>
                    <a:pt x="118283" y="330199"/>
                  </a:lnTo>
                  <a:close/>
                </a:path>
                <a:path w="215900" h="391159">
                  <a:moveTo>
                    <a:pt x="129705" y="326389"/>
                  </a:moveTo>
                  <a:lnTo>
                    <a:pt x="87058" y="326389"/>
                  </a:lnTo>
                  <a:lnTo>
                    <a:pt x="86766" y="331469"/>
                  </a:lnTo>
                  <a:lnTo>
                    <a:pt x="85242" y="334009"/>
                  </a:lnTo>
                  <a:lnTo>
                    <a:pt x="83527" y="337819"/>
                  </a:lnTo>
                  <a:lnTo>
                    <a:pt x="86334" y="335279"/>
                  </a:lnTo>
                  <a:lnTo>
                    <a:pt x="88455" y="332739"/>
                  </a:lnTo>
                  <a:lnTo>
                    <a:pt x="90855" y="328929"/>
                  </a:lnTo>
                  <a:lnTo>
                    <a:pt x="100888" y="328929"/>
                  </a:lnTo>
                  <a:lnTo>
                    <a:pt x="102349" y="327659"/>
                  </a:lnTo>
                  <a:lnTo>
                    <a:pt x="129245" y="327659"/>
                  </a:lnTo>
                  <a:lnTo>
                    <a:pt x="129705" y="326389"/>
                  </a:lnTo>
                  <a:close/>
                </a:path>
                <a:path w="215900" h="391159">
                  <a:moveTo>
                    <a:pt x="49225" y="293369"/>
                  </a:moveTo>
                  <a:lnTo>
                    <a:pt x="43564" y="298449"/>
                  </a:lnTo>
                  <a:lnTo>
                    <a:pt x="37788" y="304799"/>
                  </a:lnTo>
                  <a:lnTo>
                    <a:pt x="31851" y="309879"/>
                  </a:lnTo>
                  <a:lnTo>
                    <a:pt x="25704" y="313689"/>
                  </a:lnTo>
                  <a:lnTo>
                    <a:pt x="19748" y="317499"/>
                  </a:lnTo>
                  <a:lnTo>
                    <a:pt x="13589" y="322579"/>
                  </a:lnTo>
                  <a:lnTo>
                    <a:pt x="6972" y="325119"/>
                  </a:lnTo>
                  <a:lnTo>
                    <a:pt x="19494" y="327659"/>
                  </a:lnTo>
                  <a:lnTo>
                    <a:pt x="31251" y="325230"/>
                  </a:lnTo>
                  <a:lnTo>
                    <a:pt x="212128" y="325119"/>
                  </a:lnTo>
                  <a:lnTo>
                    <a:pt x="209372" y="320039"/>
                  </a:lnTo>
                  <a:lnTo>
                    <a:pt x="204903" y="313689"/>
                  </a:lnTo>
                  <a:lnTo>
                    <a:pt x="58547" y="313689"/>
                  </a:lnTo>
                  <a:lnTo>
                    <a:pt x="58407" y="312419"/>
                  </a:lnTo>
                  <a:lnTo>
                    <a:pt x="58699" y="312419"/>
                  </a:lnTo>
                  <a:lnTo>
                    <a:pt x="60647" y="311149"/>
                  </a:lnTo>
                  <a:lnTo>
                    <a:pt x="34607" y="311149"/>
                  </a:lnTo>
                  <a:lnTo>
                    <a:pt x="39928" y="306069"/>
                  </a:lnTo>
                  <a:lnTo>
                    <a:pt x="45313" y="300989"/>
                  </a:lnTo>
                  <a:lnTo>
                    <a:pt x="49225" y="293369"/>
                  </a:lnTo>
                  <a:close/>
                </a:path>
                <a:path w="215900" h="391159">
                  <a:moveTo>
                    <a:pt x="31788" y="325119"/>
                  </a:moveTo>
                  <a:lnTo>
                    <a:pt x="31330" y="325119"/>
                  </a:lnTo>
                  <a:lnTo>
                    <a:pt x="31788" y="325119"/>
                  </a:lnTo>
                  <a:close/>
                </a:path>
                <a:path w="215900" h="391159">
                  <a:moveTo>
                    <a:pt x="91211" y="292099"/>
                  </a:moveTo>
                  <a:lnTo>
                    <a:pt x="87960" y="295909"/>
                  </a:lnTo>
                  <a:lnTo>
                    <a:pt x="84404" y="298449"/>
                  </a:lnTo>
                  <a:lnTo>
                    <a:pt x="77228" y="304799"/>
                  </a:lnTo>
                  <a:lnTo>
                    <a:pt x="69850" y="309879"/>
                  </a:lnTo>
                  <a:lnTo>
                    <a:pt x="66395" y="311149"/>
                  </a:lnTo>
                  <a:lnTo>
                    <a:pt x="62674" y="313689"/>
                  </a:lnTo>
                  <a:lnTo>
                    <a:pt x="204903" y="313689"/>
                  </a:lnTo>
                  <a:lnTo>
                    <a:pt x="201328" y="308609"/>
                  </a:lnTo>
                  <a:lnTo>
                    <a:pt x="194968" y="299719"/>
                  </a:lnTo>
                  <a:lnTo>
                    <a:pt x="89077" y="299719"/>
                  </a:lnTo>
                  <a:lnTo>
                    <a:pt x="89128" y="298449"/>
                  </a:lnTo>
                  <a:lnTo>
                    <a:pt x="89712" y="295909"/>
                  </a:lnTo>
                  <a:lnTo>
                    <a:pt x="90424" y="294639"/>
                  </a:lnTo>
                  <a:lnTo>
                    <a:pt x="91211" y="292099"/>
                  </a:lnTo>
                  <a:close/>
                </a:path>
                <a:path w="215900" h="391159">
                  <a:moveTo>
                    <a:pt x="59245" y="297179"/>
                  </a:moveTo>
                  <a:lnTo>
                    <a:pt x="55651" y="299719"/>
                  </a:lnTo>
                  <a:lnTo>
                    <a:pt x="52171" y="303529"/>
                  </a:lnTo>
                  <a:lnTo>
                    <a:pt x="44323" y="308609"/>
                  </a:lnTo>
                  <a:lnTo>
                    <a:pt x="39801" y="311149"/>
                  </a:lnTo>
                  <a:lnTo>
                    <a:pt x="60647" y="311149"/>
                  </a:lnTo>
                  <a:lnTo>
                    <a:pt x="64543" y="308609"/>
                  </a:lnTo>
                  <a:lnTo>
                    <a:pt x="66708" y="306069"/>
                  </a:lnTo>
                  <a:lnTo>
                    <a:pt x="52006" y="306069"/>
                  </a:lnTo>
                  <a:lnTo>
                    <a:pt x="51854" y="304799"/>
                  </a:lnTo>
                  <a:lnTo>
                    <a:pt x="54610" y="302259"/>
                  </a:lnTo>
                  <a:lnTo>
                    <a:pt x="57010" y="299719"/>
                  </a:lnTo>
                  <a:lnTo>
                    <a:pt x="59245" y="297179"/>
                  </a:lnTo>
                  <a:close/>
                </a:path>
                <a:path w="215900" h="391159">
                  <a:moveTo>
                    <a:pt x="79667" y="289559"/>
                  </a:moveTo>
                  <a:lnTo>
                    <a:pt x="77304" y="292099"/>
                  </a:lnTo>
                  <a:lnTo>
                    <a:pt x="74828" y="293369"/>
                  </a:lnTo>
                  <a:lnTo>
                    <a:pt x="66014" y="299719"/>
                  </a:lnTo>
                  <a:lnTo>
                    <a:pt x="59423" y="303529"/>
                  </a:lnTo>
                  <a:lnTo>
                    <a:pt x="52006" y="306069"/>
                  </a:lnTo>
                  <a:lnTo>
                    <a:pt x="66708" y="306069"/>
                  </a:lnTo>
                  <a:lnTo>
                    <a:pt x="69954" y="302259"/>
                  </a:lnTo>
                  <a:lnTo>
                    <a:pt x="74980" y="295909"/>
                  </a:lnTo>
                  <a:lnTo>
                    <a:pt x="79667" y="289559"/>
                  </a:lnTo>
                  <a:close/>
                </a:path>
                <a:path w="215900" h="391159">
                  <a:moveTo>
                    <a:pt x="99542" y="288289"/>
                  </a:moveTo>
                  <a:lnTo>
                    <a:pt x="98539" y="289559"/>
                  </a:lnTo>
                  <a:lnTo>
                    <a:pt x="97485" y="292099"/>
                  </a:lnTo>
                  <a:lnTo>
                    <a:pt x="94361" y="295909"/>
                  </a:lnTo>
                  <a:lnTo>
                    <a:pt x="92125" y="298449"/>
                  </a:lnTo>
                  <a:lnTo>
                    <a:pt x="89293" y="299719"/>
                  </a:lnTo>
                  <a:lnTo>
                    <a:pt x="194968" y="299719"/>
                  </a:lnTo>
                  <a:lnTo>
                    <a:pt x="194060" y="298449"/>
                  </a:lnTo>
                  <a:lnTo>
                    <a:pt x="118021" y="298449"/>
                  </a:lnTo>
                  <a:lnTo>
                    <a:pt x="117165" y="297179"/>
                  </a:lnTo>
                  <a:lnTo>
                    <a:pt x="95796" y="297179"/>
                  </a:lnTo>
                  <a:lnTo>
                    <a:pt x="97370" y="293369"/>
                  </a:lnTo>
                  <a:lnTo>
                    <a:pt x="99542" y="288289"/>
                  </a:lnTo>
                  <a:close/>
                </a:path>
                <a:path w="215900" h="391159">
                  <a:moveTo>
                    <a:pt x="118872" y="274319"/>
                  </a:moveTo>
                  <a:lnTo>
                    <a:pt x="117937" y="288289"/>
                  </a:lnTo>
                  <a:lnTo>
                    <a:pt x="117870" y="292099"/>
                  </a:lnTo>
                  <a:lnTo>
                    <a:pt x="118389" y="298449"/>
                  </a:lnTo>
                  <a:lnTo>
                    <a:pt x="147878" y="298449"/>
                  </a:lnTo>
                  <a:lnTo>
                    <a:pt x="145021" y="297179"/>
                  </a:lnTo>
                  <a:lnTo>
                    <a:pt x="139877" y="292099"/>
                  </a:lnTo>
                  <a:lnTo>
                    <a:pt x="136080" y="288289"/>
                  </a:lnTo>
                  <a:lnTo>
                    <a:pt x="125628" y="288289"/>
                  </a:lnTo>
                  <a:lnTo>
                    <a:pt x="122516" y="285749"/>
                  </a:lnTo>
                  <a:lnTo>
                    <a:pt x="119824" y="280669"/>
                  </a:lnTo>
                  <a:lnTo>
                    <a:pt x="118872" y="274319"/>
                  </a:lnTo>
                  <a:close/>
                </a:path>
                <a:path w="215900" h="391159">
                  <a:moveTo>
                    <a:pt x="138849" y="276859"/>
                  </a:moveTo>
                  <a:lnTo>
                    <a:pt x="140195" y="280669"/>
                  </a:lnTo>
                  <a:lnTo>
                    <a:pt x="141643" y="284479"/>
                  </a:lnTo>
                  <a:lnTo>
                    <a:pt x="143649" y="287019"/>
                  </a:lnTo>
                  <a:lnTo>
                    <a:pt x="146037" y="290829"/>
                  </a:lnTo>
                  <a:lnTo>
                    <a:pt x="149542" y="293369"/>
                  </a:lnTo>
                  <a:lnTo>
                    <a:pt x="151104" y="298449"/>
                  </a:lnTo>
                  <a:lnTo>
                    <a:pt x="194060" y="298449"/>
                  </a:lnTo>
                  <a:lnTo>
                    <a:pt x="191334" y="294639"/>
                  </a:lnTo>
                  <a:lnTo>
                    <a:pt x="186552" y="288289"/>
                  </a:lnTo>
                  <a:lnTo>
                    <a:pt x="170014" y="288289"/>
                  </a:lnTo>
                  <a:lnTo>
                    <a:pt x="165912" y="287019"/>
                  </a:lnTo>
                  <a:lnTo>
                    <a:pt x="148996" y="287019"/>
                  </a:lnTo>
                  <a:lnTo>
                    <a:pt x="145440" y="283209"/>
                  </a:lnTo>
                  <a:lnTo>
                    <a:pt x="141579" y="280669"/>
                  </a:lnTo>
                  <a:lnTo>
                    <a:pt x="138849" y="276859"/>
                  </a:lnTo>
                  <a:close/>
                </a:path>
                <a:path w="215900" h="391159">
                  <a:moveTo>
                    <a:pt x="110578" y="281939"/>
                  </a:moveTo>
                  <a:lnTo>
                    <a:pt x="108991" y="284479"/>
                  </a:lnTo>
                  <a:lnTo>
                    <a:pt x="107213" y="287019"/>
                  </a:lnTo>
                  <a:lnTo>
                    <a:pt x="105346" y="289559"/>
                  </a:lnTo>
                  <a:lnTo>
                    <a:pt x="102666" y="292099"/>
                  </a:lnTo>
                  <a:lnTo>
                    <a:pt x="99720" y="295909"/>
                  </a:lnTo>
                  <a:lnTo>
                    <a:pt x="96062" y="297179"/>
                  </a:lnTo>
                  <a:lnTo>
                    <a:pt x="117165" y="297179"/>
                  </a:lnTo>
                  <a:lnTo>
                    <a:pt x="115455" y="294639"/>
                  </a:lnTo>
                  <a:lnTo>
                    <a:pt x="113322" y="290829"/>
                  </a:lnTo>
                  <a:lnTo>
                    <a:pt x="110921" y="283209"/>
                  </a:lnTo>
                  <a:lnTo>
                    <a:pt x="110578" y="281939"/>
                  </a:lnTo>
                  <a:close/>
                </a:path>
                <a:path w="215900" h="391159">
                  <a:moveTo>
                    <a:pt x="193452" y="283209"/>
                  </a:moveTo>
                  <a:lnTo>
                    <a:pt x="182727" y="283209"/>
                  </a:lnTo>
                  <a:lnTo>
                    <a:pt x="185737" y="285749"/>
                  </a:lnTo>
                  <a:lnTo>
                    <a:pt x="197129" y="293369"/>
                  </a:lnTo>
                  <a:lnTo>
                    <a:pt x="200393" y="293369"/>
                  </a:lnTo>
                  <a:lnTo>
                    <a:pt x="198223" y="289559"/>
                  </a:lnTo>
                  <a:lnTo>
                    <a:pt x="193452" y="283209"/>
                  </a:lnTo>
                  <a:close/>
                </a:path>
                <a:path w="215900" h="391159">
                  <a:moveTo>
                    <a:pt x="124396" y="270509"/>
                  </a:moveTo>
                  <a:lnTo>
                    <a:pt x="124510" y="276859"/>
                  </a:lnTo>
                  <a:lnTo>
                    <a:pt x="124993" y="283209"/>
                  </a:lnTo>
                  <a:lnTo>
                    <a:pt x="126212" y="288289"/>
                  </a:lnTo>
                  <a:lnTo>
                    <a:pt x="136080" y="288289"/>
                  </a:lnTo>
                  <a:lnTo>
                    <a:pt x="134797" y="287019"/>
                  </a:lnTo>
                  <a:lnTo>
                    <a:pt x="130797" y="281939"/>
                  </a:lnTo>
                  <a:lnTo>
                    <a:pt x="127012" y="276859"/>
                  </a:lnTo>
                  <a:lnTo>
                    <a:pt x="124396" y="270509"/>
                  </a:lnTo>
                  <a:close/>
                </a:path>
                <a:path w="215900" h="391159">
                  <a:moveTo>
                    <a:pt x="154546" y="260349"/>
                  </a:moveTo>
                  <a:lnTo>
                    <a:pt x="156375" y="264159"/>
                  </a:lnTo>
                  <a:lnTo>
                    <a:pt x="158394" y="266699"/>
                  </a:lnTo>
                  <a:lnTo>
                    <a:pt x="164604" y="275589"/>
                  </a:lnTo>
                  <a:lnTo>
                    <a:pt x="169532" y="279399"/>
                  </a:lnTo>
                  <a:lnTo>
                    <a:pt x="173266" y="285749"/>
                  </a:lnTo>
                  <a:lnTo>
                    <a:pt x="173088" y="285749"/>
                  </a:lnTo>
                  <a:lnTo>
                    <a:pt x="170014" y="288289"/>
                  </a:lnTo>
                  <a:lnTo>
                    <a:pt x="186552" y="288289"/>
                  </a:lnTo>
                  <a:lnTo>
                    <a:pt x="182727" y="283209"/>
                  </a:lnTo>
                  <a:lnTo>
                    <a:pt x="193452" y="283209"/>
                  </a:lnTo>
                  <a:lnTo>
                    <a:pt x="191544" y="280669"/>
                  </a:lnTo>
                  <a:lnTo>
                    <a:pt x="183755" y="269239"/>
                  </a:lnTo>
                  <a:lnTo>
                    <a:pt x="172796" y="269239"/>
                  </a:lnTo>
                  <a:lnTo>
                    <a:pt x="166674" y="266699"/>
                  </a:lnTo>
                  <a:lnTo>
                    <a:pt x="161239" y="264159"/>
                  </a:lnTo>
                  <a:lnTo>
                    <a:pt x="156679" y="261619"/>
                  </a:lnTo>
                  <a:lnTo>
                    <a:pt x="154546" y="260349"/>
                  </a:lnTo>
                  <a:close/>
                </a:path>
                <a:path w="215900" h="391159">
                  <a:moveTo>
                    <a:pt x="143941" y="275589"/>
                  </a:moveTo>
                  <a:lnTo>
                    <a:pt x="145656" y="279399"/>
                  </a:lnTo>
                  <a:lnTo>
                    <a:pt x="149161" y="285749"/>
                  </a:lnTo>
                  <a:lnTo>
                    <a:pt x="149326" y="287019"/>
                  </a:lnTo>
                  <a:lnTo>
                    <a:pt x="165912" y="287019"/>
                  </a:lnTo>
                  <a:lnTo>
                    <a:pt x="162737" y="285749"/>
                  </a:lnTo>
                  <a:lnTo>
                    <a:pt x="155943" y="283209"/>
                  </a:lnTo>
                  <a:lnTo>
                    <a:pt x="149644" y="279399"/>
                  </a:lnTo>
                  <a:lnTo>
                    <a:pt x="146685" y="276859"/>
                  </a:lnTo>
                  <a:lnTo>
                    <a:pt x="143941" y="275589"/>
                  </a:lnTo>
                  <a:close/>
                </a:path>
                <a:path w="215900" h="391159">
                  <a:moveTo>
                    <a:pt x="160413" y="242569"/>
                  </a:moveTo>
                  <a:lnTo>
                    <a:pt x="164549" y="248919"/>
                  </a:lnTo>
                  <a:lnTo>
                    <a:pt x="168952" y="255269"/>
                  </a:lnTo>
                  <a:lnTo>
                    <a:pt x="173649" y="261619"/>
                  </a:lnTo>
                  <a:lnTo>
                    <a:pt x="178854" y="266699"/>
                  </a:lnTo>
                  <a:lnTo>
                    <a:pt x="178600" y="266699"/>
                  </a:lnTo>
                  <a:lnTo>
                    <a:pt x="172796" y="269239"/>
                  </a:lnTo>
                  <a:lnTo>
                    <a:pt x="183755" y="269239"/>
                  </a:lnTo>
                  <a:lnTo>
                    <a:pt x="178257" y="260349"/>
                  </a:lnTo>
                  <a:lnTo>
                    <a:pt x="196133" y="260349"/>
                  </a:lnTo>
                  <a:lnTo>
                    <a:pt x="195062" y="257809"/>
                  </a:lnTo>
                  <a:lnTo>
                    <a:pt x="190720" y="250189"/>
                  </a:lnTo>
                  <a:lnTo>
                    <a:pt x="171157" y="250189"/>
                  </a:lnTo>
                  <a:lnTo>
                    <a:pt x="167157" y="248919"/>
                  </a:lnTo>
                  <a:lnTo>
                    <a:pt x="163703" y="245109"/>
                  </a:lnTo>
                  <a:lnTo>
                    <a:pt x="160413" y="242569"/>
                  </a:lnTo>
                  <a:close/>
                </a:path>
                <a:path w="215900" h="391159">
                  <a:moveTo>
                    <a:pt x="196133" y="260349"/>
                  </a:moveTo>
                  <a:lnTo>
                    <a:pt x="178257" y="260349"/>
                  </a:lnTo>
                  <a:lnTo>
                    <a:pt x="184531" y="264159"/>
                  </a:lnTo>
                  <a:lnTo>
                    <a:pt x="191236" y="265429"/>
                  </a:lnTo>
                  <a:lnTo>
                    <a:pt x="197739" y="264159"/>
                  </a:lnTo>
                  <a:lnTo>
                    <a:pt x="196133" y="260349"/>
                  </a:lnTo>
                  <a:close/>
                </a:path>
                <a:path w="215900" h="391159">
                  <a:moveTo>
                    <a:pt x="171125" y="250152"/>
                  </a:moveTo>
                  <a:close/>
                </a:path>
                <a:path w="215900" h="391159">
                  <a:moveTo>
                    <a:pt x="168529" y="213359"/>
                  </a:moveTo>
                  <a:lnTo>
                    <a:pt x="150012" y="213359"/>
                  </a:lnTo>
                  <a:lnTo>
                    <a:pt x="154634" y="223519"/>
                  </a:lnTo>
                  <a:lnTo>
                    <a:pt x="159286" y="233679"/>
                  </a:lnTo>
                  <a:lnTo>
                    <a:pt x="164619" y="242569"/>
                  </a:lnTo>
                  <a:lnTo>
                    <a:pt x="171125" y="250152"/>
                  </a:lnTo>
                  <a:lnTo>
                    <a:pt x="190720" y="250189"/>
                  </a:lnTo>
                  <a:lnTo>
                    <a:pt x="187101" y="243839"/>
                  </a:lnTo>
                  <a:lnTo>
                    <a:pt x="168529" y="213359"/>
                  </a:lnTo>
                  <a:close/>
                </a:path>
                <a:path w="215900" h="391159">
                  <a:moveTo>
                    <a:pt x="148953" y="218439"/>
                  </a:moveTo>
                  <a:lnTo>
                    <a:pt x="90665" y="218439"/>
                  </a:lnTo>
                  <a:lnTo>
                    <a:pt x="88379" y="226059"/>
                  </a:lnTo>
                  <a:lnTo>
                    <a:pt x="84886" y="233679"/>
                  </a:lnTo>
                  <a:lnTo>
                    <a:pt x="80391" y="240029"/>
                  </a:lnTo>
                  <a:lnTo>
                    <a:pt x="83756" y="237489"/>
                  </a:lnTo>
                  <a:lnTo>
                    <a:pt x="86918" y="236219"/>
                  </a:lnTo>
                  <a:lnTo>
                    <a:pt x="89865" y="232409"/>
                  </a:lnTo>
                  <a:lnTo>
                    <a:pt x="94043" y="229869"/>
                  </a:lnTo>
                  <a:lnTo>
                    <a:pt x="97967" y="224789"/>
                  </a:lnTo>
                  <a:lnTo>
                    <a:pt x="102628" y="222249"/>
                  </a:lnTo>
                  <a:lnTo>
                    <a:pt x="106104" y="222249"/>
                  </a:lnTo>
                  <a:lnTo>
                    <a:pt x="108331" y="219709"/>
                  </a:lnTo>
                  <a:lnTo>
                    <a:pt x="148780" y="219709"/>
                  </a:lnTo>
                  <a:lnTo>
                    <a:pt x="148953" y="218439"/>
                  </a:lnTo>
                  <a:close/>
                </a:path>
                <a:path w="215900" h="391159">
                  <a:moveTo>
                    <a:pt x="148780" y="219709"/>
                  </a:moveTo>
                  <a:lnTo>
                    <a:pt x="134797" y="219709"/>
                  </a:lnTo>
                  <a:lnTo>
                    <a:pt x="137579" y="223519"/>
                  </a:lnTo>
                  <a:lnTo>
                    <a:pt x="140576" y="227329"/>
                  </a:lnTo>
                  <a:lnTo>
                    <a:pt x="146786" y="232409"/>
                  </a:lnTo>
                  <a:lnTo>
                    <a:pt x="149644" y="234949"/>
                  </a:lnTo>
                  <a:lnTo>
                    <a:pt x="152628" y="236219"/>
                  </a:lnTo>
                  <a:lnTo>
                    <a:pt x="152057" y="234949"/>
                  </a:lnTo>
                  <a:lnTo>
                    <a:pt x="151574" y="232409"/>
                  </a:lnTo>
                  <a:lnTo>
                    <a:pt x="149796" y="226059"/>
                  </a:lnTo>
                  <a:lnTo>
                    <a:pt x="148780" y="219709"/>
                  </a:lnTo>
                  <a:close/>
                </a:path>
                <a:path w="215900" h="391159">
                  <a:moveTo>
                    <a:pt x="86360" y="217169"/>
                  </a:moveTo>
                  <a:lnTo>
                    <a:pt x="68516" y="217169"/>
                  </a:lnTo>
                  <a:lnTo>
                    <a:pt x="63754" y="223519"/>
                  </a:lnTo>
                  <a:lnTo>
                    <a:pt x="59385" y="229869"/>
                  </a:lnTo>
                  <a:lnTo>
                    <a:pt x="54114" y="233679"/>
                  </a:lnTo>
                  <a:lnTo>
                    <a:pt x="59613" y="233679"/>
                  </a:lnTo>
                  <a:lnTo>
                    <a:pt x="65074" y="231139"/>
                  </a:lnTo>
                  <a:lnTo>
                    <a:pt x="75755" y="226059"/>
                  </a:lnTo>
                  <a:lnTo>
                    <a:pt x="81102" y="222249"/>
                  </a:lnTo>
                  <a:lnTo>
                    <a:pt x="86106" y="218439"/>
                  </a:lnTo>
                  <a:lnTo>
                    <a:pt x="86360" y="217169"/>
                  </a:lnTo>
                  <a:close/>
                </a:path>
                <a:path w="215900" h="391159">
                  <a:moveTo>
                    <a:pt x="113258" y="219709"/>
                  </a:moveTo>
                  <a:lnTo>
                    <a:pt x="108648" y="219709"/>
                  </a:lnTo>
                  <a:lnTo>
                    <a:pt x="108918" y="226059"/>
                  </a:lnTo>
                  <a:lnTo>
                    <a:pt x="109042" y="229869"/>
                  </a:lnTo>
                  <a:lnTo>
                    <a:pt x="111163" y="233679"/>
                  </a:lnTo>
                  <a:lnTo>
                    <a:pt x="112128" y="229869"/>
                  </a:lnTo>
                  <a:lnTo>
                    <a:pt x="112280" y="224789"/>
                  </a:lnTo>
                  <a:lnTo>
                    <a:pt x="113144" y="220979"/>
                  </a:lnTo>
                  <a:lnTo>
                    <a:pt x="113258" y="219709"/>
                  </a:lnTo>
                  <a:close/>
                </a:path>
                <a:path w="215900" h="391159">
                  <a:moveTo>
                    <a:pt x="149644" y="213359"/>
                  </a:moveTo>
                  <a:lnTo>
                    <a:pt x="48933" y="213359"/>
                  </a:lnTo>
                  <a:lnTo>
                    <a:pt x="45999" y="218439"/>
                  </a:lnTo>
                  <a:lnTo>
                    <a:pt x="37528" y="232409"/>
                  </a:lnTo>
                  <a:lnTo>
                    <a:pt x="41249" y="231139"/>
                  </a:lnTo>
                  <a:lnTo>
                    <a:pt x="44843" y="228599"/>
                  </a:lnTo>
                  <a:lnTo>
                    <a:pt x="52603" y="223519"/>
                  </a:lnTo>
                  <a:lnTo>
                    <a:pt x="56807" y="219709"/>
                  </a:lnTo>
                  <a:lnTo>
                    <a:pt x="61582" y="215899"/>
                  </a:lnTo>
                  <a:lnTo>
                    <a:pt x="149298" y="215899"/>
                  </a:lnTo>
                  <a:lnTo>
                    <a:pt x="149644" y="213359"/>
                  </a:lnTo>
                  <a:close/>
                </a:path>
                <a:path w="215900" h="391159">
                  <a:moveTo>
                    <a:pt x="106104" y="222249"/>
                  </a:moveTo>
                  <a:lnTo>
                    <a:pt x="102946" y="222249"/>
                  </a:lnTo>
                  <a:lnTo>
                    <a:pt x="101282" y="226059"/>
                  </a:lnTo>
                  <a:lnTo>
                    <a:pt x="99847" y="228599"/>
                  </a:lnTo>
                  <a:lnTo>
                    <a:pt x="98463" y="232409"/>
                  </a:lnTo>
                  <a:lnTo>
                    <a:pt x="102298" y="228599"/>
                  </a:lnTo>
                  <a:lnTo>
                    <a:pt x="104990" y="223519"/>
                  </a:lnTo>
                  <a:lnTo>
                    <a:pt x="106104" y="222249"/>
                  </a:lnTo>
                  <a:close/>
                </a:path>
                <a:path w="215900" h="391159">
                  <a:moveTo>
                    <a:pt x="134315" y="219709"/>
                  </a:moveTo>
                  <a:lnTo>
                    <a:pt x="124802" y="219709"/>
                  </a:lnTo>
                  <a:lnTo>
                    <a:pt x="126669" y="226059"/>
                  </a:lnTo>
                  <a:lnTo>
                    <a:pt x="131406" y="229869"/>
                  </a:lnTo>
                  <a:lnTo>
                    <a:pt x="135534" y="232409"/>
                  </a:lnTo>
                  <a:lnTo>
                    <a:pt x="135724" y="228599"/>
                  </a:lnTo>
                  <a:lnTo>
                    <a:pt x="133908" y="223519"/>
                  </a:lnTo>
                  <a:lnTo>
                    <a:pt x="134315" y="219709"/>
                  </a:lnTo>
                  <a:close/>
                </a:path>
                <a:path w="215900" h="391159">
                  <a:moveTo>
                    <a:pt x="120218" y="219709"/>
                  </a:moveTo>
                  <a:lnTo>
                    <a:pt x="113652" y="219709"/>
                  </a:lnTo>
                  <a:lnTo>
                    <a:pt x="114871" y="224789"/>
                  </a:lnTo>
                  <a:lnTo>
                    <a:pt x="116547" y="228599"/>
                  </a:lnTo>
                  <a:lnTo>
                    <a:pt x="119532" y="231139"/>
                  </a:lnTo>
                  <a:lnTo>
                    <a:pt x="119777" y="228599"/>
                  </a:lnTo>
                  <a:lnTo>
                    <a:pt x="119663" y="224789"/>
                  </a:lnTo>
                  <a:lnTo>
                    <a:pt x="119545" y="223519"/>
                  </a:lnTo>
                  <a:lnTo>
                    <a:pt x="120218" y="219709"/>
                  </a:lnTo>
                  <a:close/>
                </a:path>
                <a:path w="215900" h="391159">
                  <a:moveTo>
                    <a:pt x="124320" y="219709"/>
                  </a:moveTo>
                  <a:lnTo>
                    <a:pt x="120637" y="219709"/>
                  </a:lnTo>
                  <a:lnTo>
                    <a:pt x="121894" y="223519"/>
                  </a:lnTo>
                  <a:lnTo>
                    <a:pt x="122872" y="226059"/>
                  </a:lnTo>
                  <a:lnTo>
                    <a:pt x="124625" y="228599"/>
                  </a:lnTo>
                  <a:lnTo>
                    <a:pt x="124688" y="226059"/>
                  </a:lnTo>
                  <a:lnTo>
                    <a:pt x="124345" y="223519"/>
                  </a:lnTo>
                  <a:lnTo>
                    <a:pt x="124320" y="219709"/>
                  </a:lnTo>
                  <a:close/>
                </a:path>
                <a:path w="215900" h="391159">
                  <a:moveTo>
                    <a:pt x="149298" y="215899"/>
                  </a:moveTo>
                  <a:lnTo>
                    <a:pt x="61760" y="215899"/>
                  </a:lnTo>
                  <a:lnTo>
                    <a:pt x="59448" y="220979"/>
                  </a:lnTo>
                  <a:lnTo>
                    <a:pt x="56426" y="223519"/>
                  </a:lnTo>
                  <a:lnTo>
                    <a:pt x="53517" y="227329"/>
                  </a:lnTo>
                  <a:lnTo>
                    <a:pt x="58851" y="226059"/>
                  </a:lnTo>
                  <a:lnTo>
                    <a:pt x="63182" y="220979"/>
                  </a:lnTo>
                  <a:lnTo>
                    <a:pt x="68186" y="217169"/>
                  </a:lnTo>
                  <a:lnTo>
                    <a:pt x="149125" y="217169"/>
                  </a:lnTo>
                  <a:lnTo>
                    <a:pt x="149298" y="215899"/>
                  </a:lnTo>
                  <a:close/>
                </a:path>
                <a:path w="215900" h="391159">
                  <a:moveTo>
                    <a:pt x="149125" y="217169"/>
                  </a:moveTo>
                  <a:lnTo>
                    <a:pt x="86360" y="217169"/>
                  </a:lnTo>
                  <a:lnTo>
                    <a:pt x="86702" y="218439"/>
                  </a:lnTo>
                  <a:lnTo>
                    <a:pt x="84950" y="220979"/>
                  </a:lnTo>
                  <a:lnTo>
                    <a:pt x="83096" y="224789"/>
                  </a:lnTo>
                  <a:lnTo>
                    <a:pt x="81457" y="227329"/>
                  </a:lnTo>
                  <a:lnTo>
                    <a:pt x="84912" y="226059"/>
                  </a:lnTo>
                  <a:lnTo>
                    <a:pt x="87414" y="220979"/>
                  </a:lnTo>
                  <a:lnTo>
                    <a:pt x="90182" y="218439"/>
                  </a:lnTo>
                  <a:lnTo>
                    <a:pt x="148953" y="218439"/>
                  </a:lnTo>
                  <a:lnTo>
                    <a:pt x="149125" y="217169"/>
                  </a:lnTo>
                  <a:close/>
                </a:path>
                <a:path w="215900" h="391159">
                  <a:moveTo>
                    <a:pt x="170751" y="196849"/>
                  </a:moveTo>
                  <a:lnTo>
                    <a:pt x="46672" y="196849"/>
                  </a:lnTo>
                  <a:lnTo>
                    <a:pt x="42799" y="201929"/>
                  </a:lnTo>
                  <a:lnTo>
                    <a:pt x="30822" y="213359"/>
                  </a:lnTo>
                  <a:lnTo>
                    <a:pt x="37744" y="215899"/>
                  </a:lnTo>
                  <a:lnTo>
                    <a:pt x="43421" y="215899"/>
                  </a:lnTo>
                  <a:lnTo>
                    <a:pt x="48933" y="213359"/>
                  </a:lnTo>
                  <a:lnTo>
                    <a:pt x="186626" y="213359"/>
                  </a:lnTo>
                  <a:lnTo>
                    <a:pt x="174637" y="201929"/>
                  </a:lnTo>
                  <a:lnTo>
                    <a:pt x="170751" y="196849"/>
                  </a:lnTo>
                  <a:close/>
                </a:path>
                <a:path w="215900" h="391159">
                  <a:moveTo>
                    <a:pt x="186626" y="213359"/>
                  </a:moveTo>
                  <a:lnTo>
                    <a:pt x="168529" y="213359"/>
                  </a:lnTo>
                  <a:lnTo>
                    <a:pt x="174028" y="215899"/>
                  </a:lnTo>
                  <a:lnTo>
                    <a:pt x="179705" y="215899"/>
                  </a:lnTo>
                  <a:lnTo>
                    <a:pt x="186626" y="213359"/>
                  </a:lnTo>
                  <a:close/>
                </a:path>
                <a:path w="215900" h="391159">
                  <a:moveTo>
                    <a:pt x="71589" y="170179"/>
                  </a:moveTo>
                  <a:lnTo>
                    <a:pt x="68135" y="172719"/>
                  </a:lnTo>
                  <a:lnTo>
                    <a:pt x="65087" y="176529"/>
                  </a:lnTo>
                  <a:lnTo>
                    <a:pt x="57581" y="182879"/>
                  </a:lnTo>
                  <a:lnTo>
                    <a:pt x="53301" y="186689"/>
                  </a:lnTo>
                  <a:lnTo>
                    <a:pt x="40132" y="194309"/>
                  </a:lnTo>
                  <a:lnTo>
                    <a:pt x="35610" y="195579"/>
                  </a:lnTo>
                  <a:lnTo>
                    <a:pt x="32689" y="196849"/>
                  </a:lnTo>
                  <a:lnTo>
                    <a:pt x="29692" y="198119"/>
                  </a:lnTo>
                  <a:lnTo>
                    <a:pt x="26657" y="198119"/>
                  </a:lnTo>
                  <a:lnTo>
                    <a:pt x="33388" y="201929"/>
                  </a:lnTo>
                  <a:lnTo>
                    <a:pt x="40157" y="200659"/>
                  </a:lnTo>
                  <a:lnTo>
                    <a:pt x="46672" y="196849"/>
                  </a:lnTo>
                  <a:lnTo>
                    <a:pt x="190296" y="196849"/>
                  </a:lnTo>
                  <a:lnTo>
                    <a:pt x="189648" y="195579"/>
                  </a:lnTo>
                  <a:lnTo>
                    <a:pt x="68834" y="195579"/>
                  </a:lnTo>
                  <a:lnTo>
                    <a:pt x="68707" y="194309"/>
                  </a:lnTo>
                  <a:lnTo>
                    <a:pt x="70840" y="191769"/>
                  </a:lnTo>
                  <a:lnTo>
                    <a:pt x="63500" y="191769"/>
                  </a:lnTo>
                  <a:lnTo>
                    <a:pt x="63334" y="190499"/>
                  </a:lnTo>
                  <a:lnTo>
                    <a:pt x="66916" y="187959"/>
                  </a:lnTo>
                  <a:lnTo>
                    <a:pt x="61595" y="187959"/>
                  </a:lnTo>
                  <a:lnTo>
                    <a:pt x="59321" y="186689"/>
                  </a:lnTo>
                  <a:lnTo>
                    <a:pt x="59143" y="186689"/>
                  </a:lnTo>
                  <a:lnTo>
                    <a:pt x="63550" y="181609"/>
                  </a:lnTo>
                  <a:lnTo>
                    <a:pt x="67792" y="175259"/>
                  </a:lnTo>
                  <a:lnTo>
                    <a:pt x="71589" y="170179"/>
                  </a:lnTo>
                  <a:close/>
                </a:path>
                <a:path w="215900" h="391159">
                  <a:moveTo>
                    <a:pt x="190296" y="196849"/>
                  </a:moveTo>
                  <a:lnTo>
                    <a:pt x="170751" y="196849"/>
                  </a:lnTo>
                  <a:lnTo>
                    <a:pt x="177330" y="200659"/>
                  </a:lnTo>
                  <a:lnTo>
                    <a:pt x="184137" y="201929"/>
                  </a:lnTo>
                  <a:lnTo>
                    <a:pt x="190944" y="198119"/>
                  </a:lnTo>
                  <a:lnTo>
                    <a:pt x="190296" y="196849"/>
                  </a:lnTo>
                  <a:close/>
                </a:path>
                <a:path w="215900" h="391159">
                  <a:moveTo>
                    <a:pt x="99415" y="177799"/>
                  </a:moveTo>
                  <a:lnTo>
                    <a:pt x="96710" y="180339"/>
                  </a:lnTo>
                  <a:lnTo>
                    <a:pt x="93840" y="182879"/>
                  </a:lnTo>
                  <a:lnTo>
                    <a:pt x="87363" y="187959"/>
                  </a:lnTo>
                  <a:lnTo>
                    <a:pt x="72872" y="195579"/>
                  </a:lnTo>
                  <a:lnTo>
                    <a:pt x="189648" y="195579"/>
                  </a:lnTo>
                  <a:lnTo>
                    <a:pt x="189000" y="194309"/>
                  </a:lnTo>
                  <a:lnTo>
                    <a:pt x="185380" y="189229"/>
                  </a:lnTo>
                  <a:lnTo>
                    <a:pt x="101282" y="189229"/>
                  </a:lnTo>
                  <a:lnTo>
                    <a:pt x="101587" y="187959"/>
                  </a:lnTo>
                  <a:lnTo>
                    <a:pt x="96037" y="187959"/>
                  </a:lnTo>
                  <a:lnTo>
                    <a:pt x="95681" y="186689"/>
                  </a:lnTo>
                  <a:lnTo>
                    <a:pt x="97320" y="184149"/>
                  </a:lnTo>
                  <a:lnTo>
                    <a:pt x="99415" y="177799"/>
                  </a:lnTo>
                  <a:close/>
                </a:path>
                <a:path w="215900" h="391159">
                  <a:moveTo>
                    <a:pt x="78689" y="182879"/>
                  </a:moveTo>
                  <a:lnTo>
                    <a:pt x="74002" y="186689"/>
                  </a:lnTo>
                  <a:lnTo>
                    <a:pt x="69227" y="190499"/>
                  </a:lnTo>
                  <a:lnTo>
                    <a:pt x="63842" y="191769"/>
                  </a:lnTo>
                  <a:lnTo>
                    <a:pt x="70840" y="191769"/>
                  </a:lnTo>
                  <a:lnTo>
                    <a:pt x="71907" y="190499"/>
                  </a:lnTo>
                  <a:lnTo>
                    <a:pt x="75539" y="186689"/>
                  </a:lnTo>
                  <a:lnTo>
                    <a:pt x="78689" y="182879"/>
                  </a:lnTo>
                  <a:close/>
                </a:path>
                <a:path w="215900" h="391159">
                  <a:moveTo>
                    <a:pt x="116865" y="173989"/>
                  </a:moveTo>
                  <a:lnTo>
                    <a:pt x="115557" y="176529"/>
                  </a:lnTo>
                  <a:lnTo>
                    <a:pt x="114122" y="177799"/>
                  </a:lnTo>
                  <a:lnTo>
                    <a:pt x="109423" y="182879"/>
                  </a:lnTo>
                  <a:lnTo>
                    <a:pt x="105994" y="187959"/>
                  </a:lnTo>
                  <a:lnTo>
                    <a:pt x="101701" y="189229"/>
                  </a:lnTo>
                  <a:lnTo>
                    <a:pt x="120815" y="189229"/>
                  </a:lnTo>
                  <a:lnTo>
                    <a:pt x="118148" y="185419"/>
                  </a:lnTo>
                  <a:lnTo>
                    <a:pt x="117348" y="179069"/>
                  </a:lnTo>
                  <a:lnTo>
                    <a:pt x="116865" y="173989"/>
                  </a:lnTo>
                  <a:close/>
                </a:path>
                <a:path w="215900" h="391159">
                  <a:moveTo>
                    <a:pt x="124929" y="170179"/>
                  </a:moveTo>
                  <a:lnTo>
                    <a:pt x="123291" y="176529"/>
                  </a:lnTo>
                  <a:lnTo>
                    <a:pt x="121970" y="182879"/>
                  </a:lnTo>
                  <a:lnTo>
                    <a:pt x="121158" y="189229"/>
                  </a:lnTo>
                  <a:lnTo>
                    <a:pt x="185380" y="189229"/>
                  </a:lnTo>
                  <a:lnTo>
                    <a:pt x="182665" y="185419"/>
                  </a:lnTo>
                  <a:lnTo>
                    <a:pt x="181708" y="184149"/>
                  </a:lnTo>
                  <a:lnTo>
                    <a:pt x="130708" y="184149"/>
                  </a:lnTo>
                  <a:lnTo>
                    <a:pt x="127812" y="181609"/>
                  </a:lnTo>
                  <a:lnTo>
                    <a:pt x="125818" y="176529"/>
                  </a:lnTo>
                  <a:lnTo>
                    <a:pt x="124929" y="170179"/>
                  </a:lnTo>
                  <a:close/>
                </a:path>
                <a:path w="215900" h="391159">
                  <a:moveTo>
                    <a:pt x="72364" y="181609"/>
                  </a:moveTo>
                  <a:lnTo>
                    <a:pt x="71602" y="181609"/>
                  </a:lnTo>
                  <a:lnTo>
                    <a:pt x="67525" y="184149"/>
                  </a:lnTo>
                  <a:lnTo>
                    <a:pt x="65430" y="185419"/>
                  </a:lnTo>
                  <a:lnTo>
                    <a:pt x="63563" y="186689"/>
                  </a:lnTo>
                  <a:lnTo>
                    <a:pt x="61595" y="187959"/>
                  </a:lnTo>
                  <a:lnTo>
                    <a:pt x="66916" y="187959"/>
                  </a:lnTo>
                  <a:lnTo>
                    <a:pt x="70281" y="184149"/>
                  </a:lnTo>
                  <a:lnTo>
                    <a:pt x="72364" y="181609"/>
                  </a:lnTo>
                  <a:close/>
                </a:path>
                <a:path w="215900" h="391159">
                  <a:moveTo>
                    <a:pt x="105486" y="179069"/>
                  </a:moveTo>
                  <a:lnTo>
                    <a:pt x="103009" y="182879"/>
                  </a:lnTo>
                  <a:lnTo>
                    <a:pt x="99441" y="185419"/>
                  </a:lnTo>
                  <a:lnTo>
                    <a:pt x="96037" y="187959"/>
                  </a:lnTo>
                  <a:lnTo>
                    <a:pt x="101587" y="187959"/>
                  </a:lnTo>
                  <a:lnTo>
                    <a:pt x="101892" y="186689"/>
                  </a:lnTo>
                  <a:lnTo>
                    <a:pt x="103162" y="184149"/>
                  </a:lnTo>
                  <a:lnTo>
                    <a:pt x="104648" y="181609"/>
                  </a:lnTo>
                  <a:lnTo>
                    <a:pt x="105486" y="179069"/>
                  </a:lnTo>
                  <a:close/>
                </a:path>
                <a:path w="215900" h="391159">
                  <a:moveTo>
                    <a:pt x="129806" y="167639"/>
                  </a:moveTo>
                  <a:lnTo>
                    <a:pt x="129892" y="171449"/>
                  </a:lnTo>
                  <a:lnTo>
                    <a:pt x="130014" y="173989"/>
                  </a:lnTo>
                  <a:lnTo>
                    <a:pt x="130390" y="179069"/>
                  </a:lnTo>
                  <a:lnTo>
                    <a:pt x="131292" y="184149"/>
                  </a:lnTo>
                  <a:lnTo>
                    <a:pt x="181708" y="184149"/>
                  </a:lnTo>
                  <a:lnTo>
                    <a:pt x="175005" y="175259"/>
                  </a:lnTo>
                  <a:lnTo>
                    <a:pt x="133527" y="175259"/>
                  </a:lnTo>
                  <a:lnTo>
                    <a:pt x="131775" y="172719"/>
                  </a:lnTo>
                  <a:lnTo>
                    <a:pt x="130632" y="170179"/>
                  </a:lnTo>
                  <a:lnTo>
                    <a:pt x="129806" y="167639"/>
                  </a:lnTo>
                  <a:close/>
                </a:path>
                <a:path w="215900" h="391159">
                  <a:moveTo>
                    <a:pt x="73406" y="180339"/>
                  </a:moveTo>
                  <a:lnTo>
                    <a:pt x="72364" y="181609"/>
                  </a:lnTo>
                  <a:lnTo>
                    <a:pt x="72821" y="181609"/>
                  </a:lnTo>
                  <a:lnTo>
                    <a:pt x="73406" y="180339"/>
                  </a:lnTo>
                  <a:close/>
                </a:path>
                <a:path w="215900" h="391159">
                  <a:moveTo>
                    <a:pt x="132359" y="165099"/>
                  </a:moveTo>
                  <a:lnTo>
                    <a:pt x="132740" y="168909"/>
                  </a:lnTo>
                  <a:lnTo>
                    <a:pt x="133350" y="171449"/>
                  </a:lnTo>
                  <a:lnTo>
                    <a:pt x="133870" y="175259"/>
                  </a:lnTo>
                  <a:lnTo>
                    <a:pt x="145427" y="175259"/>
                  </a:lnTo>
                  <a:lnTo>
                    <a:pt x="142303" y="173989"/>
                  </a:lnTo>
                  <a:lnTo>
                    <a:pt x="136867" y="170179"/>
                  </a:lnTo>
                  <a:lnTo>
                    <a:pt x="134353" y="168909"/>
                  </a:lnTo>
                  <a:lnTo>
                    <a:pt x="132359" y="165099"/>
                  </a:lnTo>
                  <a:close/>
                </a:path>
                <a:path w="215900" h="391159">
                  <a:moveTo>
                    <a:pt x="136867" y="154939"/>
                  </a:moveTo>
                  <a:lnTo>
                    <a:pt x="139001" y="163829"/>
                  </a:lnTo>
                  <a:lnTo>
                    <a:pt x="144068" y="170179"/>
                  </a:lnTo>
                  <a:lnTo>
                    <a:pt x="148996" y="175259"/>
                  </a:lnTo>
                  <a:lnTo>
                    <a:pt x="175005" y="175259"/>
                  </a:lnTo>
                  <a:lnTo>
                    <a:pt x="174047" y="173989"/>
                  </a:lnTo>
                  <a:lnTo>
                    <a:pt x="165252" y="161289"/>
                  </a:lnTo>
                  <a:lnTo>
                    <a:pt x="147358" y="161289"/>
                  </a:lnTo>
                  <a:lnTo>
                    <a:pt x="143535" y="160019"/>
                  </a:lnTo>
                  <a:lnTo>
                    <a:pt x="140068" y="157479"/>
                  </a:lnTo>
                  <a:lnTo>
                    <a:pt x="136867" y="154939"/>
                  </a:lnTo>
                  <a:close/>
                </a:path>
                <a:path w="215900" h="391159">
                  <a:moveTo>
                    <a:pt x="146977" y="125729"/>
                  </a:moveTo>
                  <a:lnTo>
                    <a:pt x="127876" y="125729"/>
                  </a:lnTo>
                  <a:lnTo>
                    <a:pt x="129997" y="133349"/>
                  </a:lnTo>
                  <a:lnTo>
                    <a:pt x="132943" y="139699"/>
                  </a:lnTo>
                  <a:lnTo>
                    <a:pt x="140055" y="149859"/>
                  </a:lnTo>
                  <a:lnTo>
                    <a:pt x="144043" y="154939"/>
                  </a:lnTo>
                  <a:lnTo>
                    <a:pt x="147523" y="161289"/>
                  </a:lnTo>
                  <a:lnTo>
                    <a:pt x="169202" y="161289"/>
                  </a:lnTo>
                  <a:lnTo>
                    <a:pt x="173456" y="160019"/>
                  </a:lnTo>
                  <a:lnTo>
                    <a:pt x="176555" y="156209"/>
                  </a:lnTo>
                  <a:lnTo>
                    <a:pt x="167439" y="148589"/>
                  </a:lnTo>
                  <a:lnTo>
                    <a:pt x="158670" y="140969"/>
                  </a:lnTo>
                  <a:lnTo>
                    <a:pt x="150725" y="132079"/>
                  </a:lnTo>
                  <a:lnTo>
                    <a:pt x="146977" y="125729"/>
                  </a:lnTo>
                  <a:close/>
                </a:path>
                <a:path w="215900" h="391159">
                  <a:moveTo>
                    <a:pt x="109442" y="133349"/>
                  </a:moveTo>
                  <a:lnTo>
                    <a:pt x="96443" y="133349"/>
                  </a:lnTo>
                  <a:lnTo>
                    <a:pt x="94462" y="135889"/>
                  </a:lnTo>
                  <a:lnTo>
                    <a:pt x="93192" y="137159"/>
                  </a:lnTo>
                  <a:lnTo>
                    <a:pt x="90525" y="140969"/>
                  </a:lnTo>
                  <a:lnTo>
                    <a:pt x="82257" y="147319"/>
                  </a:lnTo>
                  <a:lnTo>
                    <a:pt x="80225" y="149859"/>
                  </a:lnTo>
                  <a:lnTo>
                    <a:pt x="82410" y="151129"/>
                  </a:lnTo>
                  <a:lnTo>
                    <a:pt x="91414" y="146049"/>
                  </a:lnTo>
                  <a:lnTo>
                    <a:pt x="99606" y="140969"/>
                  </a:lnTo>
                  <a:lnTo>
                    <a:pt x="105194" y="137159"/>
                  </a:lnTo>
                  <a:lnTo>
                    <a:pt x="109442" y="133349"/>
                  </a:lnTo>
                  <a:close/>
                </a:path>
                <a:path w="215900" h="391159">
                  <a:moveTo>
                    <a:pt x="123351" y="129539"/>
                  </a:moveTo>
                  <a:lnTo>
                    <a:pt x="114846" y="129539"/>
                  </a:lnTo>
                  <a:lnTo>
                    <a:pt x="115265" y="135889"/>
                  </a:lnTo>
                  <a:lnTo>
                    <a:pt x="115785" y="142239"/>
                  </a:lnTo>
                  <a:lnTo>
                    <a:pt x="117373" y="148589"/>
                  </a:lnTo>
                  <a:lnTo>
                    <a:pt x="117500" y="142239"/>
                  </a:lnTo>
                  <a:lnTo>
                    <a:pt x="118719" y="132079"/>
                  </a:lnTo>
                  <a:lnTo>
                    <a:pt x="122989" y="132079"/>
                  </a:lnTo>
                  <a:lnTo>
                    <a:pt x="123351" y="129539"/>
                  </a:lnTo>
                  <a:close/>
                </a:path>
                <a:path w="215900" h="391159">
                  <a:moveTo>
                    <a:pt x="77842" y="119379"/>
                  </a:moveTo>
                  <a:lnTo>
                    <a:pt x="74320" y="119379"/>
                  </a:lnTo>
                  <a:lnTo>
                    <a:pt x="73850" y="120649"/>
                  </a:lnTo>
                  <a:lnTo>
                    <a:pt x="73317" y="120649"/>
                  </a:lnTo>
                  <a:lnTo>
                    <a:pt x="71526" y="124459"/>
                  </a:lnTo>
                  <a:lnTo>
                    <a:pt x="70180" y="126999"/>
                  </a:lnTo>
                  <a:lnTo>
                    <a:pt x="66421" y="134619"/>
                  </a:lnTo>
                  <a:lnTo>
                    <a:pt x="63957" y="138429"/>
                  </a:lnTo>
                  <a:lnTo>
                    <a:pt x="61264" y="143509"/>
                  </a:lnTo>
                  <a:lnTo>
                    <a:pt x="63258" y="140969"/>
                  </a:lnTo>
                  <a:lnTo>
                    <a:pt x="64935" y="139699"/>
                  </a:lnTo>
                  <a:lnTo>
                    <a:pt x="70269" y="135889"/>
                  </a:lnTo>
                  <a:lnTo>
                    <a:pt x="73748" y="130809"/>
                  </a:lnTo>
                  <a:lnTo>
                    <a:pt x="78193" y="128269"/>
                  </a:lnTo>
                  <a:lnTo>
                    <a:pt x="123532" y="128269"/>
                  </a:lnTo>
                  <a:lnTo>
                    <a:pt x="123571" y="126999"/>
                  </a:lnTo>
                  <a:lnTo>
                    <a:pt x="127194" y="126999"/>
                  </a:lnTo>
                  <a:lnTo>
                    <a:pt x="127495" y="125729"/>
                  </a:lnTo>
                  <a:lnTo>
                    <a:pt x="146977" y="125729"/>
                  </a:lnTo>
                  <a:lnTo>
                    <a:pt x="145478" y="123189"/>
                  </a:lnTo>
                  <a:lnTo>
                    <a:pt x="79578" y="123189"/>
                  </a:lnTo>
                  <a:lnTo>
                    <a:pt x="76936" y="121919"/>
                  </a:lnTo>
                  <a:lnTo>
                    <a:pt x="77842" y="119379"/>
                  </a:lnTo>
                  <a:close/>
                </a:path>
                <a:path w="215900" h="391159">
                  <a:moveTo>
                    <a:pt x="122989" y="132079"/>
                  </a:moveTo>
                  <a:lnTo>
                    <a:pt x="119214" y="132079"/>
                  </a:lnTo>
                  <a:lnTo>
                    <a:pt x="120726" y="135889"/>
                  </a:lnTo>
                  <a:lnTo>
                    <a:pt x="121831" y="140969"/>
                  </a:lnTo>
                  <a:lnTo>
                    <a:pt x="123723" y="143509"/>
                  </a:lnTo>
                  <a:lnTo>
                    <a:pt x="122809" y="133349"/>
                  </a:lnTo>
                  <a:lnTo>
                    <a:pt x="122989" y="132079"/>
                  </a:lnTo>
                  <a:close/>
                </a:path>
                <a:path w="215900" h="391159">
                  <a:moveTo>
                    <a:pt x="123532" y="128269"/>
                  </a:moveTo>
                  <a:lnTo>
                    <a:pt x="78193" y="128269"/>
                  </a:lnTo>
                  <a:lnTo>
                    <a:pt x="78384" y="129539"/>
                  </a:lnTo>
                  <a:lnTo>
                    <a:pt x="76250" y="134619"/>
                  </a:lnTo>
                  <a:lnTo>
                    <a:pt x="72593" y="138429"/>
                  </a:lnTo>
                  <a:lnTo>
                    <a:pt x="69799" y="142239"/>
                  </a:lnTo>
                  <a:lnTo>
                    <a:pt x="77711" y="140969"/>
                  </a:lnTo>
                  <a:lnTo>
                    <a:pt x="92329" y="133349"/>
                  </a:lnTo>
                  <a:lnTo>
                    <a:pt x="92621" y="132079"/>
                  </a:lnTo>
                  <a:lnTo>
                    <a:pt x="113173" y="132079"/>
                  </a:lnTo>
                  <a:lnTo>
                    <a:pt x="114554" y="129539"/>
                  </a:lnTo>
                  <a:lnTo>
                    <a:pt x="123351" y="129539"/>
                  </a:lnTo>
                  <a:lnTo>
                    <a:pt x="123532" y="128269"/>
                  </a:lnTo>
                  <a:close/>
                </a:path>
                <a:path w="215900" h="391159">
                  <a:moveTo>
                    <a:pt x="110858" y="132079"/>
                  </a:moveTo>
                  <a:lnTo>
                    <a:pt x="92621" y="132079"/>
                  </a:lnTo>
                  <a:lnTo>
                    <a:pt x="92837" y="133349"/>
                  </a:lnTo>
                  <a:lnTo>
                    <a:pt x="91236" y="134619"/>
                  </a:lnTo>
                  <a:lnTo>
                    <a:pt x="89738" y="137159"/>
                  </a:lnTo>
                  <a:lnTo>
                    <a:pt x="88366" y="138429"/>
                  </a:lnTo>
                  <a:lnTo>
                    <a:pt x="91071" y="137159"/>
                  </a:lnTo>
                  <a:lnTo>
                    <a:pt x="93408" y="134619"/>
                  </a:lnTo>
                  <a:lnTo>
                    <a:pt x="96177" y="133349"/>
                  </a:lnTo>
                  <a:lnTo>
                    <a:pt x="109442" y="133349"/>
                  </a:lnTo>
                  <a:lnTo>
                    <a:pt x="110858" y="132079"/>
                  </a:lnTo>
                  <a:close/>
                </a:path>
                <a:path w="215900" h="391159">
                  <a:moveTo>
                    <a:pt x="113173" y="132079"/>
                  </a:moveTo>
                  <a:lnTo>
                    <a:pt x="111137" y="132079"/>
                  </a:lnTo>
                  <a:lnTo>
                    <a:pt x="109728" y="134619"/>
                  </a:lnTo>
                  <a:lnTo>
                    <a:pt x="107353" y="138429"/>
                  </a:lnTo>
                  <a:lnTo>
                    <a:pt x="110223" y="137159"/>
                  </a:lnTo>
                  <a:lnTo>
                    <a:pt x="112483" y="133349"/>
                  </a:lnTo>
                  <a:lnTo>
                    <a:pt x="113173" y="132079"/>
                  </a:lnTo>
                  <a:close/>
                </a:path>
                <a:path w="215900" h="391159">
                  <a:moveTo>
                    <a:pt x="127194" y="126999"/>
                  </a:moveTo>
                  <a:lnTo>
                    <a:pt x="124028" y="126999"/>
                  </a:lnTo>
                  <a:lnTo>
                    <a:pt x="124764" y="130809"/>
                  </a:lnTo>
                  <a:lnTo>
                    <a:pt x="125755" y="134619"/>
                  </a:lnTo>
                  <a:lnTo>
                    <a:pt x="127203" y="137159"/>
                  </a:lnTo>
                  <a:lnTo>
                    <a:pt x="127063" y="133349"/>
                  </a:lnTo>
                  <a:lnTo>
                    <a:pt x="126593" y="129539"/>
                  </a:lnTo>
                  <a:lnTo>
                    <a:pt x="127194" y="126999"/>
                  </a:lnTo>
                  <a:close/>
                </a:path>
                <a:path w="215900" h="391159">
                  <a:moveTo>
                    <a:pt x="81673" y="104139"/>
                  </a:moveTo>
                  <a:lnTo>
                    <a:pt x="76688" y="110489"/>
                  </a:lnTo>
                  <a:lnTo>
                    <a:pt x="71088" y="115569"/>
                  </a:lnTo>
                  <a:lnTo>
                    <a:pt x="59207" y="125729"/>
                  </a:lnTo>
                  <a:lnTo>
                    <a:pt x="56489" y="126999"/>
                  </a:lnTo>
                  <a:lnTo>
                    <a:pt x="53581" y="129539"/>
                  </a:lnTo>
                  <a:lnTo>
                    <a:pt x="48120" y="132079"/>
                  </a:lnTo>
                  <a:lnTo>
                    <a:pt x="46774" y="132079"/>
                  </a:lnTo>
                  <a:lnTo>
                    <a:pt x="53778" y="133349"/>
                  </a:lnTo>
                  <a:lnTo>
                    <a:pt x="61023" y="130809"/>
                  </a:lnTo>
                  <a:lnTo>
                    <a:pt x="68030" y="126999"/>
                  </a:lnTo>
                  <a:lnTo>
                    <a:pt x="74320" y="119379"/>
                  </a:lnTo>
                  <a:lnTo>
                    <a:pt x="77842" y="119379"/>
                  </a:lnTo>
                  <a:lnTo>
                    <a:pt x="78346" y="118109"/>
                  </a:lnTo>
                  <a:lnTo>
                    <a:pt x="80429" y="116839"/>
                  </a:lnTo>
                  <a:lnTo>
                    <a:pt x="82029" y="113029"/>
                  </a:lnTo>
                  <a:lnTo>
                    <a:pt x="78219" y="113029"/>
                  </a:lnTo>
                  <a:lnTo>
                    <a:pt x="78130" y="111759"/>
                  </a:lnTo>
                  <a:lnTo>
                    <a:pt x="78270" y="111759"/>
                  </a:lnTo>
                  <a:lnTo>
                    <a:pt x="79781" y="109219"/>
                  </a:lnTo>
                  <a:lnTo>
                    <a:pt x="80708" y="106679"/>
                  </a:lnTo>
                  <a:lnTo>
                    <a:pt x="81673" y="104139"/>
                  </a:lnTo>
                  <a:close/>
                </a:path>
                <a:path w="215900" h="391159">
                  <a:moveTo>
                    <a:pt x="161621" y="120649"/>
                  </a:moveTo>
                  <a:lnTo>
                    <a:pt x="143979" y="120649"/>
                  </a:lnTo>
                  <a:lnTo>
                    <a:pt x="150353" y="126999"/>
                  </a:lnTo>
                  <a:lnTo>
                    <a:pt x="157370" y="132079"/>
                  </a:lnTo>
                  <a:lnTo>
                    <a:pt x="164566" y="133349"/>
                  </a:lnTo>
                  <a:lnTo>
                    <a:pt x="171475" y="132079"/>
                  </a:lnTo>
                  <a:lnTo>
                    <a:pt x="171640" y="130809"/>
                  </a:lnTo>
                  <a:lnTo>
                    <a:pt x="170954" y="130809"/>
                  </a:lnTo>
                  <a:lnTo>
                    <a:pt x="169633" y="129539"/>
                  </a:lnTo>
                  <a:lnTo>
                    <a:pt x="163668" y="123189"/>
                  </a:lnTo>
                  <a:lnTo>
                    <a:pt x="161621" y="120649"/>
                  </a:lnTo>
                  <a:close/>
                </a:path>
                <a:path w="215900" h="391159">
                  <a:moveTo>
                    <a:pt x="97409" y="109219"/>
                  </a:moveTo>
                  <a:lnTo>
                    <a:pt x="95897" y="110489"/>
                  </a:lnTo>
                  <a:lnTo>
                    <a:pt x="94322" y="111759"/>
                  </a:lnTo>
                  <a:lnTo>
                    <a:pt x="89966" y="115569"/>
                  </a:lnTo>
                  <a:lnTo>
                    <a:pt x="87160" y="118109"/>
                  </a:lnTo>
                  <a:lnTo>
                    <a:pt x="84378" y="119379"/>
                  </a:lnTo>
                  <a:lnTo>
                    <a:pt x="79578" y="123189"/>
                  </a:lnTo>
                  <a:lnTo>
                    <a:pt x="91122" y="123189"/>
                  </a:lnTo>
                  <a:lnTo>
                    <a:pt x="90843" y="121919"/>
                  </a:lnTo>
                  <a:lnTo>
                    <a:pt x="93345" y="118109"/>
                  </a:lnTo>
                  <a:lnTo>
                    <a:pt x="95440" y="114299"/>
                  </a:lnTo>
                  <a:lnTo>
                    <a:pt x="97409" y="109219"/>
                  </a:lnTo>
                  <a:close/>
                </a:path>
                <a:path w="215900" h="391159">
                  <a:moveTo>
                    <a:pt x="108572" y="105409"/>
                  </a:moveTo>
                  <a:lnTo>
                    <a:pt x="104254" y="114299"/>
                  </a:lnTo>
                  <a:lnTo>
                    <a:pt x="98336" y="120649"/>
                  </a:lnTo>
                  <a:lnTo>
                    <a:pt x="91122" y="123189"/>
                  </a:lnTo>
                  <a:lnTo>
                    <a:pt x="145478" y="123189"/>
                  </a:lnTo>
                  <a:lnTo>
                    <a:pt x="143979" y="120649"/>
                  </a:lnTo>
                  <a:lnTo>
                    <a:pt x="161621" y="120649"/>
                  </a:lnTo>
                  <a:lnTo>
                    <a:pt x="156501" y="114299"/>
                  </a:lnTo>
                  <a:lnTo>
                    <a:pt x="107619" y="114299"/>
                  </a:lnTo>
                  <a:lnTo>
                    <a:pt x="107276" y="113029"/>
                  </a:lnTo>
                  <a:lnTo>
                    <a:pt x="108178" y="107949"/>
                  </a:lnTo>
                  <a:lnTo>
                    <a:pt x="108572" y="105409"/>
                  </a:lnTo>
                  <a:close/>
                </a:path>
                <a:path w="215900" h="391159">
                  <a:moveTo>
                    <a:pt x="113131" y="100329"/>
                  </a:moveTo>
                  <a:lnTo>
                    <a:pt x="111861" y="105409"/>
                  </a:lnTo>
                  <a:lnTo>
                    <a:pt x="110515" y="110489"/>
                  </a:lnTo>
                  <a:lnTo>
                    <a:pt x="107619" y="114299"/>
                  </a:lnTo>
                  <a:lnTo>
                    <a:pt x="156501" y="114299"/>
                  </a:lnTo>
                  <a:lnTo>
                    <a:pt x="155478" y="113029"/>
                  </a:lnTo>
                  <a:lnTo>
                    <a:pt x="153491" y="110489"/>
                  </a:lnTo>
                  <a:lnTo>
                    <a:pt x="122478" y="110489"/>
                  </a:lnTo>
                  <a:lnTo>
                    <a:pt x="121610" y="109219"/>
                  </a:lnTo>
                  <a:lnTo>
                    <a:pt x="114236" y="109219"/>
                  </a:lnTo>
                  <a:lnTo>
                    <a:pt x="113461" y="105409"/>
                  </a:lnTo>
                  <a:lnTo>
                    <a:pt x="113144" y="102869"/>
                  </a:lnTo>
                  <a:lnTo>
                    <a:pt x="113131" y="100329"/>
                  </a:lnTo>
                  <a:close/>
                </a:path>
                <a:path w="215900" h="391159">
                  <a:moveTo>
                    <a:pt x="84328" y="107949"/>
                  </a:moveTo>
                  <a:lnTo>
                    <a:pt x="82689" y="110489"/>
                  </a:lnTo>
                  <a:lnTo>
                    <a:pt x="80733" y="111759"/>
                  </a:lnTo>
                  <a:lnTo>
                    <a:pt x="78219" y="113029"/>
                  </a:lnTo>
                  <a:lnTo>
                    <a:pt x="82029" y="113029"/>
                  </a:lnTo>
                  <a:lnTo>
                    <a:pt x="82969" y="111759"/>
                  </a:lnTo>
                  <a:lnTo>
                    <a:pt x="83616" y="110489"/>
                  </a:lnTo>
                  <a:lnTo>
                    <a:pt x="84328" y="107949"/>
                  </a:lnTo>
                  <a:close/>
                </a:path>
                <a:path w="215900" h="391159">
                  <a:moveTo>
                    <a:pt x="120650" y="101599"/>
                  </a:moveTo>
                  <a:lnTo>
                    <a:pt x="121996" y="107949"/>
                  </a:lnTo>
                  <a:lnTo>
                    <a:pt x="122936" y="110489"/>
                  </a:lnTo>
                  <a:lnTo>
                    <a:pt x="153491" y="110489"/>
                  </a:lnTo>
                  <a:lnTo>
                    <a:pt x="152498" y="109219"/>
                  </a:lnTo>
                  <a:lnTo>
                    <a:pt x="132638" y="109219"/>
                  </a:lnTo>
                  <a:lnTo>
                    <a:pt x="126009" y="106679"/>
                  </a:lnTo>
                  <a:lnTo>
                    <a:pt x="122275" y="104139"/>
                  </a:lnTo>
                  <a:lnTo>
                    <a:pt x="121399" y="102869"/>
                  </a:lnTo>
                  <a:lnTo>
                    <a:pt x="120650" y="101599"/>
                  </a:lnTo>
                  <a:close/>
                </a:path>
                <a:path w="215900" h="391159">
                  <a:moveTo>
                    <a:pt x="115785" y="96519"/>
                  </a:moveTo>
                  <a:lnTo>
                    <a:pt x="115646" y="100329"/>
                  </a:lnTo>
                  <a:lnTo>
                    <a:pt x="115265" y="104139"/>
                  </a:lnTo>
                  <a:lnTo>
                    <a:pt x="114706" y="107949"/>
                  </a:lnTo>
                  <a:lnTo>
                    <a:pt x="114655" y="109219"/>
                  </a:lnTo>
                  <a:lnTo>
                    <a:pt x="121610" y="109219"/>
                  </a:lnTo>
                  <a:lnTo>
                    <a:pt x="119875" y="106679"/>
                  </a:lnTo>
                  <a:lnTo>
                    <a:pt x="117043" y="101599"/>
                  </a:lnTo>
                  <a:lnTo>
                    <a:pt x="115785" y="96519"/>
                  </a:lnTo>
                  <a:close/>
                </a:path>
                <a:path w="215900" h="391159">
                  <a:moveTo>
                    <a:pt x="127000" y="96519"/>
                  </a:moveTo>
                  <a:lnTo>
                    <a:pt x="128778" y="100329"/>
                  </a:lnTo>
                  <a:lnTo>
                    <a:pt x="131165" y="104139"/>
                  </a:lnTo>
                  <a:lnTo>
                    <a:pt x="132994" y="109219"/>
                  </a:lnTo>
                  <a:lnTo>
                    <a:pt x="152498" y="109219"/>
                  </a:lnTo>
                  <a:lnTo>
                    <a:pt x="150512" y="106679"/>
                  </a:lnTo>
                  <a:lnTo>
                    <a:pt x="137744" y="106679"/>
                  </a:lnTo>
                  <a:lnTo>
                    <a:pt x="133172" y="105409"/>
                  </a:lnTo>
                  <a:lnTo>
                    <a:pt x="127000" y="96519"/>
                  </a:lnTo>
                  <a:close/>
                </a:path>
                <a:path w="215900" h="391159">
                  <a:moveTo>
                    <a:pt x="131387" y="66039"/>
                  </a:moveTo>
                  <a:lnTo>
                    <a:pt x="120256" y="66039"/>
                  </a:lnTo>
                  <a:lnTo>
                    <a:pt x="122389" y="74929"/>
                  </a:lnTo>
                  <a:lnTo>
                    <a:pt x="124345" y="82549"/>
                  </a:lnTo>
                  <a:lnTo>
                    <a:pt x="130886" y="95249"/>
                  </a:lnTo>
                  <a:lnTo>
                    <a:pt x="134874" y="100329"/>
                  </a:lnTo>
                  <a:lnTo>
                    <a:pt x="137972" y="106679"/>
                  </a:lnTo>
                  <a:lnTo>
                    <a:pt x="150512" y="106679"/>
                  </a:lnTo>
                  <a:lnTo>
                    <a:pt x="147532" y="102869"/>
                  </a:lnTo>
                  <a:lnTo>
                    <a:pt x="142303" y="95249"/>
                  </a:lnTo>
                  <a:lnTo>
                    <a:pt x="148200" y="95249"/>
                  </a:lnTo>
                  <a:lnTo>
                    <a:pt x="147154" y="93979"/>
                  </a:lnTo>
                  <a:lnTo>
                    <a:pt x="144208" y="90169"/>
                  </a:lnTo>
                  <a:lnTo>
                    <a:pt x="141770" y="85089"/>
                  </a:lnTo>
                  <a:lnTo>
                    <a:pt x="139153" y="81279"/>
                  </a:lnTo>
                  <a:lnTo>
                    <a:pt x="136664" y="77469"/>
                  </a:lnTo>
                  <a:lnTo>
                    <a:pt x="131851" y="67309"/>
                  </a:lnTo>
                  <a:lnTo>
                    <a:pt x="131387" y="66039"/>
                  </a:lnTo>
                  <a:close/>
                </a:path>
                <a:path w="215900" h="391159">
                  <a:moveTo>
                    <a:pt x="94957" y="53339"/>
                  </a:moveTo>
                  <a:lnTo>
                    <a:pt x="91376" y="53339"/>
                  </a:lnTo>
                  <a:lnTo>
                    <a:pt x="89553" y="56490"/>
                  </a:lnTo>
                  <a:lnTo>
                    <a:pt x="85610" y="67309"/>
                  </a:lnTo>
                  <a:lnTo>
                    <a:pt x="83019" y="72389"/>
                  </a:lnTo>
                  <a:lnTo>
                    <a:pt x="78490" y="80009"/>
                  </a:lnTo>
                  <a:lnTo>
                    <a:pt x="72912" y="88899"/>
                  </a:lnTo>
                  <a:lnTo>
                    <a:pt x="68326" y="95249"/>
                  </a:lnTo>
                  <a:lnTo>
                    <a:pt x="66776" y="97789"/>
                  </a:lnTo>
                  <a:lnTo>
                    <a:pt x="67157" y="97789"/>
                  </a:lnTo>
                  <a:lnTo>
                    <a:pt x="70993" y="95249"/>
                  </a:lnTo>
                  <a:lnTo>
                    <a:pt x="74485" y="91439"/>
                  </a:lnTo>
                  <a:lnTo>
                    <a:pt x="81521" y="81279"/>
                  </a:lnTo>
                  <a:lnTo>
                    <a:pt x="85115" y="74929"/>
                  </a:lnTo>
                  <a:lnTo>
                    <a:pt x="87795" y="68579"/>
                  </a:lnTo>
                  <a:lnTo>
                    <a:pt x="94818" y="68579"/>
                  </a:lnTo>
                  <a:lnTo>
                    <a:pt x="95681" y="67309"/>
                  </a:lnTo>
                  <a:lnTo>
                    <a:pt x="98869" y="67309"/>
                  </a:lnTo>
                  <a:lnTo>
                    <a:pt x="99974" y="66039"/>
                  </a:lnTo>
                  <a:lnTo>
                    <a:pt x="100177" y="64769"/>
                  </a:lnTo>
                  <a:lnTo>
                    <a:pt x="103674" y="64769"/>
                  </a:lnTo>
                  <a:lnTo>
                    <a:pt x="105105" y="62229"/>
                  </a:lnTo>
                  <a:lnTo>
                    <a:pt x="129994" y="62229"/>
                  </a:lnTo>
                  <a:lnTo>
                    <a:pt x="127791" y="56205"/>
                  </a:lnTo>
                  <a:lnTo>
                    <a:pt x="127596" y="55879"/>
                  </a:lnTo>
                  <a:lnTo>
                    <a:pt x="94475" y="55879"/>
                  </a:lnTo>
                  <a:lnTo>
                    <a:pt x="94957" y="53339"/>
                  </a:lnTo>
                  <a:close/>
                </a:path>
                <a:path w="215900" h="391159">
                  <a:moveTo>
                    <a:pt x="148200" y="95249"/>
                  </a:moveTo>
                  <a:lnTo>
                    <a:pt x="142303" y="95249"/>
                  </a:lnTo>
                  <a:lnTo>
                    <a:pt x="147485" y="97789"/>
                  </a:lnTo>
                  <a:lnTo>
                    <a:pt x="150291" y="97789"/>
                  </a:lnTo>
                  <a:lnTo>
                    <a:pt x="148200" y="95249"/>
                  </a:lnTo>
                  <a:close/>
                </a:path>
                <a:path w="215900" h="391159">
                  <a:moveTo>
                    <a:pt x="129994" y="62229"/>
                  </a:moveTo>
                  <a:lnTo>
                    <a:pt x="115709" y="62229"/>
                  </a:lnTo>
                  <a:lnTo>
                    <a:pt x="116027" y="63499"/>
                  </a:lnTo>
                  <a:lnTo>
                    <a:pt x="115900" y="69849"/>
                  </a:lnTo>
                  <a:lnTo>
                    <a:pt x="117589" y="76199"/>
                  </a:lnTo>
                  <a:lnTo>
                    <a:pt x="120218" y="83819"/>
                  </a:lnTo>
                  <a:lnTo>
                    <a:pt x="120700" y="85089"/>
                  </a:lnTo>
                  <a:lnTo>
                    <a:pt x="121259" y="86359"/>
                  </a:lnTo>
                  <a:lnTo>
                    <a:pt x="120103" y="80009"/>
                  </a:lnTo>
                  <a:lnTo>
                    <a:pt x="119687" y="74929"/>
                  </a:lnTo>
                  <a:lnTo>
                    <a:pt x="119811" y="66039"/>
                  </a:lnTo>
                  <a:lnTo>
                    <a:pt x="131387" y="66039"/>
                  </a:lnTo>
                  <a:lnTo>
                    <a:pt x="129994" y="62229"/>
                  </a:lnTo>
                  <a:close/>
                </a:path>
                <a:path w="215900" h="391159">
                  <a:moveTo>
                    <a:pt x="115709" y="62229"/>
                  </a:moveTo>
                  <a:lnTo>
                    <a:pt x="105752" y="62229"/>
                  </a:lnTo>
                  <a:lnTo>
                    <a:pt x="104813" y="66039"/>
                  </a:lnTo>
                  <a:lnTo>
                    <a:pt x="104241" y="69849"/>
                  </a:lnTo>
                  <a:lnTo>
                    <a:pt x="103924" y="76199"/>
                  </a:lnTo>
                  <a:lnTo>
                    <a:pt x="103809" y="81279"/>
                  </a:lnTo>
                  <a:lnTo>
                    <a:pt x="104978" y="83819"/>
                  </a:lnTo>
                  <a:lnTo>
                    <a:pt x="106781" y="77469"/>
                  </a:lnTo>
                  <a:lnTo>
                    <a:pt x="108394" y="69849"/>
                  </a:lnTo>
                  <a:lnTo>
                    <a:pt x="111747" y="63499"/>
                  </a:lnTo>
                  <a:lnTo>
                    <a:pt x="114661" y="63499"/>
                  </a:lnTo>
                  <a:lnTo>
                    <a:pt x="115709" y="62229"/>
                  </a:lnTo>
                  <a:close/>
                </a:path>
                <a:path w="215900" h="391159">
                  <a:moveTo>
                    <a:pt x="94818" y="68579"/>
                  </a:moveTo>
                  <a:lnTo>
                    <a:pt x="88303" y="68579"/>
                  </a:lnTo>
                  <a:lnTo>
                    <a:pt x="86537" y="73659"/>
                  </a:lnTo>
                  <a:lnTo>
                    <a:pt x="84493" y="78739"/>
                  </a:lnTo>
                  <a:lnTo>
                    <a:pt x="82169" y="82549"/>
                  </a:lnTo>
                  <a:lnTo>
                    <a:pt x="87363" y="78739"/>
                  </a:lnTo>
                  <a:lnTo>
                    <a:pt x="91363" y="73659"/>
                  </a:lnTo>
                  <a:lnTo>
                    <a:pt x="94818" y="68579"/>
                  </a:lnTo>
                  <a:close/>
                </a:path>
                <a:path w="215900" h="391159">
                  <a:moveTo>
                    <a:pt x="98869" y="67309"/>
                  </a:moveTo>
                  <a:lnTo>
                    <a:pt x="96062" y="67309"/>
                  </a:lnTo>
                  <a:lnTo>
                    <a:pt x="95084" y="69849"/>
                  </a:lnTo>
                  <a:lnTo>
                    <a:pt x="94335" y="72389"/>
                  </a:lnTo>
                  <a:lnTo>
                    <a:pt x="93484" y="74929"/>
                  </a:lnTo>
                  <a:lnTo>
                    <a:pt x="95935" y="72389"/>
                  </a:lnTo>
                  <a:lnTo>
                    <a:pt x="97764" y="68579"/>
                  </a:lnTo>
                  <a:lnTo>
                    <a:pt x="98869" y="67309"/>
                  </a:lnTo>
                  <a:close/>
                </a:path>
                <a:path w="215900" h="391159">
                  <a:moveTo>
                    <a:pt x="103674" y="64769"/>
                  </a:moveTo>
                  <a:lnTo>
                    <a:pt x="100177" y="64769"/>
                  </a:lnTo>
                  <a:lnTo>
                    <a:pt x="100533" y="66039"/>
                  </a:lnTo>
                  <a:lnTo>
                    <a:pt x="99987" y="68579"/>
                  </a:lnTo>
                  <a:lnTo>
                    <a:pt x="99021" y="71119"/>
                  </a:lnTo>
                  <a:lnTo>
                    <a:pt x="98767" y="74929"/>
                  </a:lnTo>
                  <a:lnTo>
                    <a:pt x="101219" y="71119"/>
                  </a:lnTo>
                  <a:lnTo>
                    <a:pt x="102958" y="66039"/>
                  </a:lnTo>
                  <a:lnTo>
                    <a:pt x="103674" y="64769"/>
                  </a:lnTo>
                  <a:close/>
                </a:path>
                <a:path w="215900" h="391159">
                  <a:moveTo>
                    <a:pt x="114661" y="63499"/>
                  </a:moveTo>
                  <a:lnTo>
                    <a:pt x="112382" y="63499"/>
                  </a:lnTo>
                  <a:lnTo>
                    <a:pt x="111848" y="67309"/>
                  </a:lnTo>
                  <a:lnTo>
                    <a:pt x="111328" y="68579"/>
                  </a:lnTo>
                  <a:lnTo>
                    <a:pt x="111544" y="71119"/>
                  </a:lnTo>
                  <a:lnTo>
                    <a:pt x="113030" y="68579"/>
                  </a:lnTo>
                  <a:lnTo>
                    <a:pt x="113614" y="64769"/>
                  </a:lnTo>
                  <a:lnTo>
                    <a:pt x="114661" y="63499"/>
                  </a:lnTo>
                  <a:close/>
                </a:path>
                <a:path w="215900" h="391159">
                  <a:moveTo>
                    <a:pt x="92760" y="43179"/>
                  </a:moveTo>
                  <a:lnTo>
                    <a:pt x="88552" y="50799"/>
                  </a:lnTo>
                  <a:lnTo>
                    <a:pt x="84158" y="57149"/>
                  </a:lnTo>
                  <a:lnTo>
                    <a:pt x="79375" y="64769"/>
                  </a:lnTo>
                  <a:lnTo>
                    <a:pt x="74002" y="69849"/>
                  </a:lnTo>
                  <a:lnTo>
                    <a:pt x="80556" y="69849"/>
                  </a:lnTo>
                  <a:lnTo>
                    <a:pt x="86233" y="62229"/>
                  </a:lnTo>
                  <a:lnTo>
                    <a:pt x="89553" y="56490"/>
                  </a:lnTo>
                  <a:lnTo>
                    <a:pt x="89776" y="55879"/>
                  </a:lnTo>
                  <a:lnTo>
                    <a:pt x="91376" y="53339"/>
                  </a:lnTo>
                  <a:lnTo>
                    <a:pt x="94957" y="53339"/>
                  </a:lnTo>
                  <a:lnTo>
                    <a:pt x="95440" y="50799"/>
                  </a:lnTo>
                  <a:lnTo>
                    <a:pt x="90246" y="50799"/>
                  </a:lnTo>
                  <a:lnTo>
                    <a:pt x="91033" y="46989"/>
                  </a:lnTo>
                  <a:lnTo>
                    <a:pt x="92075" y="45719"/>
                  </a:lnTo>
                  <a:lnTo>
                    <a:pt x="92760" y="43179"/>
                  </a:lnTo>
                  <a:close/>
                </a:path>
                <a:path w="215900" h="391159">
                  <a:moveTo>
                    <a:pt x="132290" y="53339"/>
                  </a:moveTo>
                  <a:lnTo>
                    <a:pt x="126072" y="53339"/>
                  </a:lnTo>
                  <a:lnTo>
                    <a:pt x="127673" y="55879"/>
                  </a:lnTo>
                  <a:lnTo>
                    <a:pt x="127791" y="56205"/>
                  </a:lnTo>
                  <a:lnTo>
                    <a:pt x="131406" y="62229"/>
                  </a:lnTo>
                  <a:lnTo>
                    <a:pt x="137363" y="69849"/>
                  </a:lnTo>
                  <a:lnTo>
                    <a:pt x="144310" y="69849"/>
                  </a:lnTo>
                  <a:lnTo>
                    <a:pt x="133719" y="55879"/>
                  </a:lnTo>
                  <a:lnTo>
                    <a:pt x="132290" y="53339"/>
                  </a:lnTo>
                  <a:close/>
                </a:path>
                <a:path w="215900" h="391159">
                  <a:moveTo>
                    <a:pt x="91376" y="53339"/>
                  </a:moveTo>
                  <a:lnTo>
                    <a:pt x="89776" y="55879"/>
                  </a:lnTo>
                  <a:lnTo>
                    <a:pt x="89553" y="56490"/>
                  </a:lnTo>
                  <a:lnTo>
                    <a:pt x="91376" y="53339"/>
                  </a:lnTo>
                  <a:close/>
                </a:path>
                <a:path w="215900" h="391159">
                  <a:moveTo>
                    <a:pt x="126072" y="53339"/>
                  </a:moveTo>
                  <a:lnTo>
                    <a:pt x="127791" y="56205"/>
                  </a:lnTo>
                  <a:lnTo>
                    <a:pt x="127673" y="55879"/>
                  </a:lnTo>
                  <a:lnTo>
                    <a:pt x="126072" y="53339"/>
                  </a:lnTo>
                  <a:close/>
                </a:path>
                <a:path w="215900" h="391159">
                  <a:moveTo>
                    <a:pt x="103505" y="40639"/>
                  </a:moveTo>
                  <a:lnTo>
                    <a:pt x="102882" y="41909"/>
                  </a:lnTo>
                  <a:lnTo>
                    <a:pt x="102146" y="43179"/>
                  </a:lnTo>
                  <a:lnTo>
                    <a:pt x="99542" y="48259"/>
                  </a:lnTo>
                  <a:lnTo>
                    <a:pt x="97955" y="53339"/>
                  </a:lnTo>
                  <a:lnTo>
                    <a:pt x="94678" y="55879"/>
                  </a:lnTo>
                  <a:lnTo>
                    <a:pt x="127596" y="55879"/>
                  </a:lnTo>
                  <a:lnTo>
                    <a:pt x="126072" y="53339"/>
                  </a:lnTo>
                  <a:lnTo>
                    <a:pt x="132290" y="53339"/>
                  </a:lnTo>
                  <a:lnTo>
                    <a:pt x="130147" y="49529"/>
                  </a:lnTo>
                  <a:lnTo>
                    <a:pt x="121424" y="49529"/>
                  </a:lnTo>
                  <a:lnTo>
                    <a:pt x="120188" y="48259"/>
                  </a:lnTo>
                  <a:lnTo>
                    <a:pt x="111226" y="48259"/>
                  </a:lnTo>
                  <a:lnTo>
                    <a:pt x="110286" y="46989"/>
                  </a:lnTo>
                  <a:lnTo>
                    <a:pt x="103987" y="46989"/>
                  </a:lnTo>
                  <a:lnTo>
                    <a:pt x="103543" y="44449"/>
                  </a:lnTo>
                  <a:lnTo>
                    <a:pt x="103505" y="40639"/>
                  </a:lnTo>
                  <a:close/>
                </a:path>
                <a:path w="215900" h="391159">
                  <a:moveTo>
                    <a:pt x="97040" y="41909"/>
                  </a:moveTo>
                  <a:lnTo>
                    <a:pt x="95465" y="45719"/>
                  </a:lnTo>
                  <a:lnTo>
                    <a:pt x="93319" y="48259"/>
                  </a:lnTo>
                  <a:lnTo>
                    <a:pt x="90576" y="50799"/>
                  </a:lnTo>
                  <a:lnTo>
                    <a:pt x="95440" y="50799"/>
                  </a:lnTo>
                  <a:lnTo>
                    <a:pt x="96761" y="46989"/>
                  </a:lnTo>
                  <a:lnTo>
                    <a:pt x="97040" y="41909"/>
                  </a:lnTo>
                  <a:close/>
                </a:path>
                <a:path w="215900" h="391159">
                  <a:moveTo>
                    <a:pt x="109220" y="0"/>
                  </a:moveTo>
                  <a:lnTo>
                    <a:pt x="118876" y="43179"/>
                  </a:lnTo>
                  <a:lnTo>
                    <a:pt x="122021" y="49529"/>
                  </a:lnTo>
                  <a:lnTo>
                    <a:pt x="130147" y="49529"/>
                  </a:lnTo>
                  <a:lnTo>
                    <a:pt x="124431" y="39369"/>
                  </a:lnTo>
                  <a:lnTo>
                    <a:pt x="116310" y="20319"/>
                  </a:lnTo>
                  <a:lnTo>
                    <a:pt x="109220" y="0"/>
                  </a:lnTo>
                  <a:close/>
                </a:path>
                <a:path w="215900" h="391159">
                  <a:moveTo>
                    <a:pt x="111036" y="36829"/>
                  </a:moveTo>
                  <a:lnTo>
                    <a:pt x="111171" y="39369"/>
                  </a:lnTo>
                  <a:lnTo>
                    <a:pt x="111298" y="43179"/>
                  </a:lnTo>
                  <a:lnTo>
                    <a:pt x="111421" y="45719"/>
                  </a:lnTo>
                  <a:lnTo>
                    <a:pt x="111607" y="48259"/>
                  </a:lnTo>
                  <a:lnTo>
                    <a:pt x="120188" y="48259"/>
                  </a:lnTo>
                  <a:lnTo>
                    <a:pt x="117716" y="45719"/>
                  </a:lnTo>
                  <a:lnTo>
                    <a:pt x="113080" y="41909"/>
                  </a:lnTo>
                  <a:lnTo>
                    <a:pt x="111036" y="36829"/>
                  </a:lnTo>
                  <a:close/>
                </a:path>
                <a:path w="215900" h="391159">
                  <a:moveTo>
                    <a:pt x="106781" y="39369"/>
                  </a:moveTo>
                  <a:lnTo>
                    <a:pt x="106413" y="41909"/>
                  </a:lnTo>
                  <a:lnTo>
                    <a:pt x="105778" y="45719"/>
                  </a:lnTo>
                  <a:lnTo>
                    <a:pt x="104292" y="46989"/>
                  </a:lnTo>
                  <a:lnTo>
                    <a:pt x="110286" y="46989"/>
                  </a:lnTo>
                  <a:lnTo>
                    <a:pt x="109347" y="45719"/>
                  </a:lnTo>
                  <a:lnTo>
                    <a:pt x="107848" y="43179"/>
                  </a:lnTo>
                  <a:lnTo>
                    <a:pt x="106781" y="39369"/>
                  </a:lnTo>
                  <a:close/>
                </a:path>
              </a:pathLst>
            </a:custGeom>
            <a:solidFill>
              <a:srgbClr val="81C35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5" name="object 441">
              <a:extLst>
                <a:ext uri="{FF2B5EF4-FFF2-40B4-BE49-F238E27FC236}">
                  <a16:creationId xmlns:a16="http://schemas.microsoft.com/office/drawing/2014/main" id="{56B04150-DFA6-41A3-A81C-E91F34ED7923}"/>
                </a:ext>
              </a:extLst>
            </p:cNvPr>
            <p:cNvSpPr/>
            <p:nvPr/>
          </p:nvSpPr>
          <p:spPr>
            <a:xfrm>
              <a:off x="1855966" y="9305586"/>
              <a:ext cx="38735" cy="74930"/>
            </a:xfrm>
            <a:custGeom>
              <a:avLst/>
              <a:gdLst/>
              <a:ahLst/>
              <a:cxnLst/>
              <a:rect l="l" t="t" r="r" b="b"/>
              <a:pathLst>
                <a:path w="38735" h="74929">
                  <a:moveTo>
                    <a:pt x="27939" y="0"/>
                  </a:moveTo>
                  <a:lnTo>
                    <a:pt x="10185" y="0"/>
                  </a:lnTo>
                  <a:lnTo>
                    <a:pt x="0" y="74434"/>
                  </a:lnTo>
                  <a:lnTo>
                    <a:pt x="38138" y="74434"/>
                  </a:lnTo>
                  <a:lnTo>
                    <a:pt x="27939" y="0"/>
                  </a:lnTo>
                  <a:close/>
                </a:path>
              </a:pathLst>
            </a:custGeom>
            <a:solidFill>
              <a:srgbClr val="69432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6" name="object 442">
              <a:extLst>
                <a:ext uri="{FF2B5EF4-FFF2-40B4-BE49-F238E27FC236}">
                  <a16:creationId xmlns:a16="http://schemas.microsoft.com/office/drawing/2014/main" id="{4127461B-6682-4FE2-B7A9-D452C8763ACF}"/>
                </a:ext>
              </a:extLst>
            </p:cNvPr>
            <p:cNvSpPr/>
            <p:nvPr/>
          </p:nvSpPr>
          <p:spPr>
            <a:xfrm>
              <a:off x="1860368" y="9305587"/>
              <a:ext cx="29209" cy="42545"/>
            </a:xfrm>
            <a:custGeom>
              <a:avLst/>
              <a:gdLst/>
              <a:ahLst/>
              <a:cxnLst/>
              <a:rect l="l" t="t" r="r" b="b"/>
              <a:pathLst>
                <a:path w="29210" h="42545">
                  <a:moveTo>
                    <a:pt x="23533" y="0"/>
                  </a:moveTo>
                  <a:lnTo>
                    <a:pt x="5791" y="0"/>
                  </a:lnTo>
                  <a:lnTo>
                    <a:pt x="0" y="42240"/>
                  </a:lnTo>
                  <a:lnTo>
                    <a:pt x="1155" y="42329"/>
                  </a:lnTo>
                  <a:lnTo>
                    <a:pt x="2336" y="42062"/>
                  </a:lnTo>
                  <a:lnTo>
                    <a:pt x="3429" y="41719"/>
                  </a:lnTo>
                  <a:lnTo>
                    <a:pt x="5499" y="41084"/>
                  </a:lnTo>
                  <a:lnTo>
                    <a:pt x="7505" y="40144"/>
                  </a:lnTo>
                  <a:lnTo>
                    <a:pt x="14097" y="36588"/>
                  </a:lnTo>
                  <a:lnTo>
                    <a:pt x="18669" y="33159"/>
                  </a:lnTo>
                  <a:lnTo>
                    <a:pt x="21958" y="27406"/>
                  </a:lnTo>
                  <a:lnTo>
                    <a:pt x="19875" y="35331"/>
                  </a:lnTo>
                  <a:lnTo>
                    <a:pt x="18275" y="38709"/>
                  </a:lnTo>
                  <a:lnTo>
                    <a:pt x="20548" y="37960"/>
                  </a:lnTo>
                  <a:lnTo>
                    <a:pt x="22415" y="34391"/>
                  </a:lnTo>
                  <a:lnTo>
                    <a:pt x="23660" y="31762"/>
                  </a:lnTo>
                  <a:lnTo>
                    <a:pt x="27127" y="36410"/>
                  </a:lnTo>
                  <a:lnTo>
                    <a:pt x="28803" y="38392"/>
                  </a:lnTo>
                  <a:lnTo>
                    <a:pt x="23533" y="0"/>
                  </a:lnTo>
                  <a:close/>
                </a:path>
              </a:pathLst>
            </a:custGeom>
            <a:solidFill>
              <a:srgbClr val="946649">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7" name="object 443">
              <a:extLst>
                <a:ext uri="{FF2B5EF4-FFF2-40B4-BE49-F238E27FC236}">
                  <a16:creationId xmlns:a16="http://schemas.microsoft.com/office/drawing/2014/main" id="{005865FD-5614-4265-A05B-4F7F734CF30B}"/>
                </a:ext>
              </a:extLst>
            </p:cNvPr>
            <p:cNvSpPr/>
            <p:nvPr/>
          </p:nvSpPr>
          <p:spPr>
            <a:xfrm>
              <a:off x="1755231" y="8935409"/>
              <a:ext cx="226060" cy="407670"/>
            </a:xfrm>
            <a:custGeom>
              <a:avLst/>
              <a:gdLst/>
              <a:ahLst/>
              <a:cxnLst/>
              <a:rect l="l" t="t" r="r" b="b"/>
              <a:pathLst>
                <a:path w="226060" h="407670">
                  <a:moveTo>
                    <a:pt x="200134" y="381939"/>
                  </a:moveTo>
                  <a:lnTo>
                    <a:pt x="132181" y="381939"/>
                  </a:lnTo>
                  <a:lnTo>
                    <a:pt x="135830" y="389534"/>
                  </a:lnTo>
                  <a:lnTo>
                    <a:pt x="139796" y="396206"/>
                  </a:lnTo>
                  <a:lnTo>
                    <a:pt x="144277" y="401997"/>
                  </a:lnTo>
                  <a:lnTo>
                    <a:pt x="149250" y="406577"/>
                  </a:lnTo>
                  <a:lnTo>
                    <a:pt x="150190" y="407301"/>
                  </a:lnTo>
                  <a:lnTo>
                    <a:pt x="150873" y="393181"/>
                  </a:lnTo>
                  <a:lnTo>
                    <a:pt x="150760" y="387756"/>
                  </a:lnTo>
                  <a:lnTo>
                    <a:pt x="150698" y="386333"/>
                  </a:lnTo>
                  <a:lnTo>
                    <a:pt x="174785" y="386333"/>
                  </a:lnTo>
                  <a:lnTo>
                    <a:pt x="174078" y="384276"/>
                  </a:lnTo>
                  <a:lnTo>
                    <a:pt x="202151" y="384276"/>
                  </a:lnTo>
                  <a:lnTo>
                    <a:pt x="200134" y="381939"/>
                  </a:lnTo>
                  <a:close/>
                </a:path>
                <a:path w="226060" h="407670">
                  <a:moveTo>
                    <a:pt x="174785" y="386333"/>
                  </a:moveTo>
                  <a:lnTo>
                    <a:pt x="150698" y="386333"/>
                  </a:lnTo>
                  <a:lnTo>
                    <a:pt x="156662" y="396357"/>
                  </a:lnTo>
                  <a:lnTo>
                    <a:pt x="163571" y="403563"/>
                  </a:lnTo>
                  <a:lnTo>
                    <a:pt x="171234" y="407141"/>
                  </a:lnTo>
                  <a:lnTo>
                    <a:pt x="179463" y="406285"/>
                  </a:lnTo>
                  <a:lnTo>
                    <a:pt x="180352" y="405917"/>
                  </a:lnTo>
                  <a:lnTo>
                    <a:pt x="176136" y="390270"/>
                  </a:lnTo>
                  <a:lnTo>
                    <a:pt x="174785" y="386333"/>
                  </a:lnTo>
                  <a:close/>
                </a:path>
                <a:path w="226060" h="407670">
                  <a:moveTo>
                    <a:pt x="110457" y="389534"/>
                  </a:moveTo>
                  <a:lnTo>
                    <a:pt x="74929" y="389534"/>
                  </a:lnTo>
                  <a:lnTo>
                    <a:pt x="72986" y="392633"/>
                  </a:lnTo>
                  <a:lnTo>
                    <a:pt x="65836" y="405282"/>
                  </a:lnTo>
                  <a:lnTo>
                    <a:pt x="67779" y="404863"/>
                  </a:lnTo>
                  <a:lnTo>
                    <a:pt x="73723" y="403185"/>
                  </a:lnTo>
                  <a:lnTo>
                    <a:pt x="79908" y="400396"/>
                  </a:lnTo>
                  <a:lnTo>
                    <a:pt x="86207" y="396515"/>
                  </a:lnTo>
                  <a:lnTo>
                    <a:pt x="92494" y="391566"/>
                  </a:lnTo>
                  <a:lnTo>
                    <a:pt x="108098" y="391566"/>
                  </a:lnTo>
                  <a:lnTo>
                    <a:pt x="110457" y="389534"/>
                  </a:lnTo>
                  <a:close/>
                </a:path>
                <a:path w="226060" h="407670">
                  <a:moveTo>
                    <a:pt x="108098" y="391566"/>
                  </a:moveTo>
                  <a:lnTo>
                    <a:pt x="92494" y="391566"/>
                  </a:lnTo>
                  <a:lnTo>
                    <a:pt x="91033" y="394690"/>
                  </a:lnTo>
                  <a:lnTo>
                    <a:pt x="88379" y="403504"/>
                  </a:lnTo>
                  <a:lnTo>
                    <a:pt x="89090" y="403390"/>
                  </a:lnTo>
                  <a:lnTo>
                    <a:pt x="95096" y="401275"/>
                  </a:lnTo>
                  <a:lnTo>
                    <a:pt x="101039" y="397411"/>
                  </a:lnTo>
                  <a:lnTo>
                    <a:pt x="106865" y="392628"/>
                  </a:lnTo>
                  <a:lnTo>
                    <a:pt x="108098" y="391566"/>
                  </a:lnTo>
                  <a:close/>
                </a:path>
                <a:path w="226060" h="407670">
                  <a:moveTo>
                    <a:pt x="128136" y="387756"/>
                  </a:moveTo>
                  <a:lnTo>
                    <a:pt x="112521" y="387756"/>
                  </a:lnTo>
                  <a:lnTo>
                    <a:pt x="111264" y="392074"/>
                  </a:lnTo>
                  <a:lnTo>
                    <a:pt x="108864" y="402386"/>
                  </a:lnTo>
                  <a:lnTo>
                    <a:pt x="109651" y="402247"/>
                  </a:lnTo>
                  <a:lnTo>
                    <a:pt x="115474" y="400043"/>
                  </a:lnTo>
                  <a:lnTo>
                    <a:pt x="121302" y="395651"/>
                  </a:lnTo>
                  <a:lnTo>
                    <a:pt x="126964" y="389441"/>
                  </a:lnTo>
                  <a:lnTo>
                    <a:pt x="128136" y="387756"/>
                  </a:lnTo>
                  <a:close/>
                </a:path>
                <a:path w="226060" h="407670">
                  <a:moveTo>
                    <a:pt x="129302" y="386079"/>
                  </a:moveTo>
                  <a:lnTo>
                    <a:pt x="58419" y="386079"/>
                  </a:lnTo>
                  <a:lnTo>
                    <a:pt x="58241" y="386333"/>
                  </a:lnTo>
                  <a:lnTo>
                    <a:pt x="57632" y="387337"/>
                  </a:lnTo>
                  <a:lnTo>
                    <a:pt x="44653" y="401446"/>
                  </a:lnTo>
                  <a:lnTo>
                    <a:pt x="74929" y="389534"/>
                  </a:lnTo>
                  <a:lnTo>
                    <a:pt x="110457" y="389534"/>
                  </a:lnTo>
                  <a:lnTo>
                    <a:pt x="112521" y="387756"/>
                  </a:lnTo>
                  <a:lnTo>
                    <a:pt x="128136" y="387756"/>
                  </a:lnTo>
                  <a:lnTo>
                    <a:pt x="129302" y="386079"/>
                  </a:lnTo>
                  <a:close/>
                </a:path>
                <a:path w="226060" h="407670">
                  <a:moveTo>
                    <a:pt x="202151" y="384276"/>
                  </a:moveTo>
                  <a:lnTo>
                    <a:pt x="174078" y="384276"/>
                  </a:lnTo>
                  <a:lnTo>
                    <a:pt x="176085" y="386892"/>
                  </a:lnTo>
                  <a:lnTo>
                    <a:pt x="206285" y="400162"/>
                  </a:lnTo>
                  <a:lnTo>
                    <a:pt x="214972" y="399745"/>
                  </a:lnTo>
                  <a:lnTo>
                    <a:pt x="212452" y="396121"/>
                  </a:lnTo>
                  <a:lnTo>
                    <a:pt x="202151" y="384276"/>
                  </a:lnTo>
                  <a:close/>
                </a:path>
                <a:path w="226060" h="407670">
                  <a:moveTo>
                    <a:pt x="189674" y="368934"/>
                  </a:moveTo>
                  <a:lnTo>
                    <a:pt x="40411" y="368934"/>
                  </a:lnTo>
                  <a:lnTo>
                    <a:pt x="33146" y="378071"/>
                  </a:lnTo>
                  <a:lnTo>
                    <a:pt x="17341" y="396357"/>
                  </a:lnTo>
                  <a:lnTo>
                    <a:pt x="15062" y="399745"/>
                  </a:lnTo>
                  <a:lnTo>
                    <a:pt x="25964" y="400012"/>
                  </a:lnTo>
                  <a:lnTo>
                    <a:pt x="36898" y="397708"/>
                  </a:lnTo>
                  <a:lnTo>
                    <a:pt x="47753" y="393006"/>
                  </a:lnTo>
                  <a:lnTo>
                    <a:pt x="58419" y="386079"/>
                  </a:lnTo>
                  <a:lnTo>
                    <a:pt x="129302" y="386079"/>
                  </a:lnTo>
                  <a:lnTo>
                    <a:pt x="132181" y="381939"/>
                  </a:lnTo>
                  <a:lnTo>
                    <a:pt x="200134" y="381939"/>
                  </a:lnTo>
                  <a:lnTo>
                    <a:pt x="196374" y="377583"/>
                  </a:lnTo>
                  <a:lnTo>
                    <a:pt x="189674" y="368934"/>
                  </a:lnTo>
                  <a:close/>
                </a:path>
                <a:path w="226060" h="407670">
                  <a:moveTo>
                    <a:pt x="221357" y="338137"/>
                  </a:moveTo>
                  <a:lnTo>
                    <a:pt x="35242" y="338137"/>
                  </a:lnTo>
                  <a:lnTo>
                    <a:pt x="33447" y="339935"/>
                  </a:lnTo>
                  <a:lnTo>
                    <a:pt x="24117" y="348679"/>
                  </a:lnTo>
                  <a:lnTo>
                    <a:pt x="3375" y="365870"/>
                  </a:lnTo>
                  <a:lnTo>
                    <a:pt x="0" y="369544"/>
                  </a:lnTo>
                  <a:lnTo>
                    <a:pt x="8918" y="374699"/>
                  </a:lnTo>
                  <a:lnTo>
                    <a:pt x="19370" y="375023"/>
                  </a:lnTo>
                  <a:lnTo>
                    <a:pt x="29960" y="372553"/>
                  </a:lnTo>
                  <a:lnTo>
                    <a:pt x="39674" y="369201"/>
                  </a:lnTo>
                  <a:lnTo>
                    <a:pt x="40030" y="369049"/>
                  </a:lnTo>
                  <a:lnTo>
                    <a:pt x="40411" y="368934"/>
                  </a:lnTo>
                  <a:lnTo>
                    <a:pt x="189674" y="368934"/>
                  </a:lnTo>
                  <a:lnTo>
                    <a:pt x="188975" y="368033"/>
                  </a:lnTo>
                  <a:lnTo>
                    <a:pt x="187489" y="365870"/>
                  </a:lnTo>
                  <a:lnTo>
                    <a:pt x="185051" y="362165"/>
                  </a:lnTo>
                  <a:lnTo>
                    <a:pt x="221541" y="362165"/>
                  </a:lnTo>
                  <a:lnTo>
                    <a:pt x="218082" y="357841"/>
                  </a:lnTo>
                  <a:lnTo>
                    <a:pt x="211195" y="349000"/>
                  </a:lnTo>
                  <a:lnTo>
                    <a:pt x="205181" y="340385"/>
                  </a:lnTo>
                  <a:lnTo>
                    <a:pt x="214172" y="340385"/>
                  </a:lnTo>
                  <a:lnTo>
                    <a:pt x="216509" y="340067"/>
                  </a:lnTo>
                  <a:lnTo>
                    <a:pt x="221357" y="338137"/>
                  </a:lnTo>
                  <a:close/>
                </a:path>
                <a:path w="226060" h="407670">
                  <a:moveTo>
                    <a:pt x="221541" y="362165"/>
                  </a:moveTo>
                  <a:lnTo>
                    <a:pt x="185051" y="362165"/>
                  </a:lnTo>
                  <a:lnTo>
                    <a:pt x="188125" y="364286"/>
                  </a:lnTo>
                  <a:lnTo>
                    <a:pt x="191325" y="366001"/>
                  </a:lnTo>
                  <a:lnTo>
                    <a:pt x="194754" y="367182"/>
                  </a:lnTo>
                  <a:lnTo>
                    <a:pt x="202501" y="369754"/>
                  </a:lnTo>
                  <a:lnTo>
                    <a:pt x="210307" y="371378"/>
                  </a:lnTo>
                  <a:lnTo>
                    <a:pt x="218077" y="371056"/>
                  </a:lnTo>
                  <a:lnTo>
                    <a:pt x="225717" y="367791"/>
                  </a:lnTo>
                  <a:lnTo>
                    <a:pt x="223653" y="364806"/>
                  </a:lnTo>
                  <a:lnTo>
                    <a:pt x="221541" y="362165"/>
                  </a:lnTo>
                  <a:close/>
                </a:path>
                <a:path w="226060" h="407670">
                  <a:moveTo>
                    <a:pt x="214172" y="340385"/>
                  </a:moveTo>
                  <a:lnTo>
                    <a:pt x="205181" y="340385"/>
                  </a:lnTo>
                  <a:lnTo>
                    <a:pt x="210807" y="340842"/>
                  </a:lnTo>
                  <a:lnTo>
                    <a:pt x="214172" y="340385"/>
                  </a:lnTo>
                  <a:close/>
                </a:path>
                <a:path w="226060" h="407670">
                  <a:moveTo>
                    <a:pt x="191757" y="294385"/>
                  </a:moveTo>
                  <a:lnTo>
                    <a:pt x="38265" y="294385"/>
                  </a:lnTo>
                  <a:lnTo>
                    <a:pt x="29339" y="306803"/>
                  </a:lnTo>
                  <a:lnTo>
                    <a:pt x="18978" y="320951"/>
                  </a:lnTo>
                  <a:lnTo>
                    <a:pt x="10634" y="332665"/>
                  </a:lnTo>
                  <a:lnTo>
                    <a:pt x="7759" y="337781"/>
                  </a:lnTo>
                  <a:lnTo>
                    <a:pt x="14731" y="339841"/>
                  </a:lnTo>
                  <a:lnTo>
                    <a:pt x="21639" y="340531"/>
                  </a:lnTo>
                  <a:lnTo>
                    <a:pt x="28478" y="339935"/>
                  </a:lnTo>
                  <a:lnTo>
                    <a:pt x="35242" y="338137"/>
                  </a:lnTo>
                  <a:lnTo>
                    <a:pt x="221357" y="338137"/>
                  </a:lnTo>
                  <a:lnTo>
                    <a:pt x="222249" y="337781"/>
                  </a:lnTo>
                  <a:lnTo>
                    <a:pt x="219394" y="332665"/>
                  </a:lnTo>
                  <a:lnTo>
                    <a:pt x="211056" y="320951"/>
                  </a:lnTo>
                  <a:lnTo>
                    <a:pt x="200691" y="306803"/>
                  </a:lnTo>
                  <a:lnTo>
                    <a:pt x="191757" y="294385"/>
                  </a:lnTo>
                  <a:close/>
                </a:path>
                <a:path w="226060" h="407670">
                  <a:moveTo>
                    <a:pt x="202891" y="294385"/>
                  </a:moveTo>
                  <a:lnTo>
                    <a:pt x="191757" y="294385"/>
                  </a:lnTo>
                  <a:lnTo>
                    <a:pt x="194881" y="296773"/>
                  </a:lnTo>
                  <a:lnTo>
                    <a:pt x="206705" y="304749"/>
                  </a:lnTo>
                  <a:lnTo>
                    <a:pt x="210070" y="305600"/>
                  </a:lnTo>
                  <a:lnTo>
                    <a:pt x="207821" y="301502"/>
                  </a:lnTo>
                  <a:lnTo>
                    <a:pt x="202891" y="294385"/>
                  </a:lnTo>
                  <a:close/>
                </a:path>
                <a:path w="226060" h="407670">
                  <a:moveTo>
                    <a:pt x="187147" y="271386"/>
                  </a:moveTo>
                  <a:lnTo>
                    <a:pt x="42900" y="271386"/>
                  </a:lnTo>
                  <a:lnTo>
                    <a:pt x="37337" y="279484"/>
                  </a:lnTo>
                  <a:lnTo>
                    <a:pt x="22948" y="298614"/>
                  </a:lnTo>
                  <a:lnTo>
                    <a:pt x="20827" y="302183"/>
                  </a:lnTo>
                  <a:lnTo>
                    <a:pt x="24206" y="301345"/>
                  </a:lnTo>
                  <a:lnTo>
                    <a:pt x="35166" y="296773"/>
                  </a:lnTo>
                  <a:lnTo>
                    <a:pt x="38265" y="294385"/>
                  </a:lnTo>
                  <a:lnTo>
                    <a:pt x="202891" y="294385"/>
                  </a:lnTo>
                  <a:lnTo>
                    <a:pt x="200904" y="291517"/>
                  </a:lnTo>
                  <a:lnTo>
                    <a:pt x="192839" y="280020"/>
                  </a:lnTo>
                  <a:lnTo>
                    <a:pt x="187147" y="271386"/>
                  </a:lnTo>
                  <a:close/>
                </a:path>
                <a:path w="226060" h="407670">
                  <a:moveTo>
                    <a:pt x="177037" y="222453"/>
                  </a:moveTo>
                  <a:lnTo>
                    <a:pt x="52984" y="222453"/>
                  </a:lnTo>
                  <a:lnTo>
                    <a:pt x="33745" y="254168"/>
                  </a:lnTo>
                  <a:lnTo>
                    <a:pt x="25489" y="268273"/>
                  </a:lnTo>
                  <a:lnTo>
                    <a:pt x="22707" y="274319"/>
                  </a:lnTo>
                  <a:lnTo>
                    <a:pt x="29476" y="276097"/>
                  </a:lnTo>
                  <a:lnTo>
                    <a:pt x="36410" y="275323"/>
                  </a:lnTo>
                  <a:lnTo>
                    <a:pt x="42900" y="271386"/>
                  </a:lnTo>
                  <a:lnTo>
                    <a:pt x="205986" y="271386"/>
                  </a:lnTo>
                  <a:lnTo>
                    <a:pt x="204550" y="268273"/>
                  </a:lnTo>
                  <a:lnTo>
                    <a:pt x="196289" y="254168"/>
                  </a:lnTo>
                  <a:lnTo>
                    <a:pt x="177037" y="222453"/>
                  </a:lnTo>
                  <a:close/>
                </a:path>
                <a:path w="226060" h="407670">
                  <a:moveTo>
                    <a:pt x="205986" y="271386"/>
                  </a:moveTo>
                  <a:lnTo>
                    <a:pt x="187147" y="271386"/>
                  </a:lnTo>
                  <a:lnTo>
                    <a:pt x="193624" y="275323"/>
                  </a:lnTo>
                  <a:lnTo>
                    <a:pt x="200583" y="276097"/>
                  </a:lnTo>
                  <a:lnTo>
                    <a:pt x="207340" y="274319"/>
                  </a:lnTo>
                  <a:lnTo>
                    <a:pt x="205986" y="271386"/>
                  </a:lnTo>
                  <a:close/>
                </a:path>
                <a:path w="226060" h="407670">
                  <a:moveTo>
                    <a:pt x="179362" y="205625"/>
                  </a:moveTo>
                  <a:lnTo>
                    <a:pt x="50685" y="205625"/>
                  </a:lnTo>
                  <a:lnTo>
                    <a:pt x="46647" y="210629"/>
                  </a:lnTo>
                  <a:lnTo>
                    <a:pt x="34239" y="222732"/>
                  </a:lnTo>
                  <a:lnTo>
                    <a:pt x="35788" y="223202"/>
                  </a:lnTo>
                  <a:lnTo>
                    <a:pt x="41401" y="225094"/>
                  </a:lnTo>
                  <a:lnTo>
                    <a:pt x="47294" y="224726"/>
                  </a:lnTo>
                  <a:lnTo>
                    <a:pt x="52984" y="222453"/>
                  </a:lnTo>
                  <a:lnTo>
                    <a:pt x="195496" y="222453"/>
                  </a:lnTo>
                  <a:lnTo>
                    <a:pt x="183375" y="210629"/>
                  </a:lnTo>
                  <a:lnTo>
                    <a:pt x="179362" y="205625"/>
                  </a:lnTo>
                  <a:close/>
                </a:path>
                <a:path w="226060" h="407670">
                  <a:moveTo>
                    <a:pt x="195496" y="222453"/>
                  </a:moveTo>
                  <a:lnTo>
                    <a:pt x="177037" y="222453"/>
                  </a:lnTo>
                  <a:lnTo>
                    <a:pt x="182752" y="224726"/>
                  </a:lnTo>
                  <a:lnTo>
                    <a:pt x="188620" y="225094"/>
                  </a:lnTo>
                  <a:lnTo>
                    <a:pt x="194233" y="223202"/>
                  </a:lnTo>
                  <a:lnTo>
                    <a:pt x="195783" y="222732"/>
                  </a:lnTo>
                  <a:lnTo>
                    <a:pt x="195496" y="222453"/>
                  </a:lnTo>
                  <a:close/>
                </a:path>
                <a:path w="226060" h="407670">
                  <a:moveTo>
                    <a:pt x="177841" y="174167"/>
                  </a:moveTo>
                  <a:lnTo>
                    <a:pt x="52273" y="174167"/>
                  </a:lnTo>
                  <a:lnTo>
                    <a:pt x="44023" y="185703"/>
                  </a:lnTo>
                  <a:lnTo>
                    <a:pt x="36514" y="196014"/>
                  </a:lnTo>
                  <a:lnTo>
                    <a:pt x="31254" y="203521"/>
                  </a:lnTo>
                  <a:lnTo>
                    <a:pt x="29756" y="206641"/>
                  </a:lnTo>
                  <a:lnTo>
                    <a:pt x="36791" y="209892"/>
                  </a:lnTo>
                  <a:lnTo>
                    <a:pt x="43865" y="209067"/>
                  </a:lnTo>
                  <a:lnTo>
                    <a:pt x="50685" y="205625"/>
                  </a:lnTo>
                  <a:lnTo>
                    <a:pt x="199755" y="205625"/>
                  </a:lnTo>
                  <a:lnTo>
                    <a:pt x="198265" y="202734"/>
                  </a:lnTo>
                  <a:lnTo>
                    <a:pt x="191698" y="193489"/>
                  </a:lnTo>
                  <a:lnTo>
                    <a:pt x="182757" y="181193"/>
                  </a:lnTo>
                  <a:lnTo>
                    <a:pt x="177841" y="174167"/>
                  </a:lnTo>
                  <a:close/>
                </a:path>
                <a:path w="226060" h="407670">
                  <a:moveTo>
                    <a:pt x="199755" y="205625"/>
                  </a:moveTo>
                  <a:lnTo>
                    <a:pt x="179362" y="205625"/>
                  </a:lnTo>
                  <a:lnTo>
                    <a:pt x="186169" y="209067"/>
                  </a:lnTo>
                  <a:lnTo>
                    <a:pt x="193230" y="209892"/>
                  </a:lnTo>
                  <a:lnTo>
                    <a:pt x="200278" y="206641"/>
                  </a:lnTo>
                  <a:lnTo>
                    <a:pt x="199755" y="205625"/>
                  </a:lnTo>
                  <a:close/>
                </a:path>
                <a:path w="226060" h="407670">
                  <a:moveTo>
                    <a:pt x="169031" y="124625"/>
                  </a:moveTo>
                  <a:lnTo>
                    <a:pt x="79336" y="124625"/>
                  </a:lnTo>
                  <a:lnTo>
                    <a:pt x="78828" y="125590"/>
                  </a:lnTo>
                  <a:lnTo>
                    <a:pt x="78308" y="126504"/>
                  </a:lnTo>
                  <a:lnTo>
                    <a:pt x="76453" y="130136"/>
                  </a:lnTo>
                  <a:lnTo>
                    <a:pt x="74909" y="133277"/>
                  </a:lnTo>
                  <a:lnTo>
                    <a:pt x="70726" y="141249"/>
                  </a:lnTo>
                  <a:lnTo>
                    <a:pt x="40944" y="171462"/>
                  </a:lnTo>
                  <a:lnTo>
                    <a:pt x="40652" y="171805"/>
                  </a:lnTo>
                  <a:lnTo>
                    <a:pt x="40792" y="171907"/>
                  </a:lnTo>
                  <a:lnTo>
                    <a:pt x="44437" y="174078"/>
                  </a:lnTo>
                  <a:lnTo>
                    <a:pt x="48348" y="174574"/>
                  </a:lnTo>
                  <a:lnTo>
                    <a:pt x="52273" y="174167"/>
                  </a:lnTo>
                  <a:lnTo>
                    <a:pt x="177841" y="174167"/>
                  </a:lnTo>
                  <a:lnTo>
                    <a:pt x="173621" y="168135"/>
                  </a:lnTo>
                  <a:lnTo>
                    <a:pt x="177723" y="168033"/>
                  </a:lnTo>
                  <a:lnTo>
                    <a:pt x="182156" y="167030"/>
                  </a:lnTo>
                  <a:lnTo>
                    <a:pt x="185318" y="163563"/>
                  </a:lnTo>
                  <a:lnTo>
                    <a:pt x="185572" y="163194"/>
                  </a:lnTo>
                  <a:lnTo>
                    <a:pt x="175900" y="155683"/>
                  </a:lnTo>
                  <a:lnTo>
                    <a:pt x="166808" y="147189"/>
                  </a:lnTo>
                  <a:lnTo>
                    <a:pt x="158572" y="137367"/>
                  </a:lnTo>
                  <a:lnTo>
                    <a:pt x="151587" y="125933"/>
                  </a:lnTo>
                  <a:lnTo>
                    <a:pt x="170086" y="125933"/>
                  </a:lnTo>
                  <a:lnTo>
                    <a:pt x="169031" y="124625"/>
                  </a:lnTo>
                  <a:close/>
                </a:path>
                <a:path w="226060" h="407670">
                  <a:moveTo>
                    <a:pt x="170086" y="125933"/>
                  </a:moveTo>
                  <a:lnTo>
                    <a:pt x="151587" y="125933"/>
                  </a:lnTo>
                  <a:lnTo>
                    <a:pt x="158183" y="133170"/>
                  </a:lnTo>
                  <a:lnTo>
                    <a:pt x="165455" y="137452"/>
                  </a:lnTo>
                  <a:lnTo>
                    <a:pt x="172918" y="138866"/>
                  </a:lnTo>
                  <a:lnTo>
                    <a:pt x="180085" y="137502"/>
                  </a:lnTo>
                  <a:lnTo>
                    <a:pt x="180194" y="137236"/>
                  </a:lnTo>
                  <a:lnTo>
                    <a:pt x="179552" y="136664"/>
                  </a:lnTo>
                  <a:lnTo>
                    <a:pt x="178879" y="136016"/>
                  </a:lnTo>
                  <a:lnTo>
                    <a:pt x="178193" y="135318"/>
                  </a:lnTo>
                  <a:lnTo>
                    <a:pt x="171996" y="128301"/>
                  </a:lnTo>
                  <a:lnTo>
                    <a:pt x="170086" y="125933"/>
                  </a:lnTo>
                  <a:close/>
                </a:path>
                <a:path w="226060" h="407670">
                  <a:moveTo>
                    <a:pt x="149847" y="99555"/>
                  </a:moveTo>
                  <a:lnTo>
                    <a:pt x="80187" y="99555"/>
                  </a:lnTo>
                  <a:lnTo>
                    <a:pt x="71510" y="111153"/>
                  </a:lnTo>
                  <a:lnTo>
                    <a:pt x="61252" y="123443"/>
                  </a:lnTo>
                  <a:lnTo>
                    <a:pt x="52898" y="133277"/>
                  </a:lnTo>
                  <a:lnTo>
                    <a:pt x="49936" y="137502"/>
                  </a:lnTo>
                  <a:lnTo>
                    <a:pt x="57377" y="138859"/>
                  </a:lnTo>
                  <a:lnTo>
                    <a:pt x="65112" y="137236"/>
                  </a:lnTo>
                  <a:lnTo>
                    <a:pt x="72610" y="132527"/>
                  </a:lnTo>
                  <a:lnTo>
                    <a:pt x="79336" y="124625"/>
                  </a:lnTo>
                  <a:lnTo>
                    <a:pt x="169031" y="124625"/>
                  </a:lnTo>
                  <a:lnTo>
                    <a:pt x="163496" y="117760"/>
                  </a:lnTo>
                  <a:lnTo>
                    <a:pt x="155258" y="107057"/>
                  </a:lnTo>
                  <a:lnTo>
                    <a:pt x="149847" y="99555"/>
                  </a:lnTo>
                  <a:close/>
                </a:path>
                <a:path w="226060" h="407670">
                  <a:moveTo>
                    <a:pt x="132994" y="56540"/>
                  </a:moveTo>
                  <a:lnTo>
                    <a:pt x="97040" y="56540"/>
                  </a:lnTo>
                  <a:lnTo>
                    <a:pt x="95402" y="59169"/>
                  </a:lnTo>
                  <a:lnTo>
                    <a:pt x="91033" y="70205"/>
                  </a:lnTo>
                  <a:lnTo>
                    <a:pt x="88379" y="75780"/>
                  </a:lnTo>
                  <a:lnTo>
                    <a:pt x="83668" y="84064"/>
                  </a:lnTo>
                  <a:lnTo>
                    <a:pt x="77881" y="92860"/>
                  </a:lnTo>
                  <a:lnTo>
                    <a:pt x="73129" y="99835"/>
                  </a:lnTo>
                  <a:lnTo>
                    <a:pt x="71526" y="102654"/>
                  </a:lnTo>
                  <a:lnTo>
                    <a:pt x="74561" y="102450"/>
                  </a:lnTo>
                  <a:lnTo>
                    <a:pt x="77419" y="101409"/>
                  </a:lnTo>
                  <a:lnTo>
                    <a:pt x="80187" y="99555"/>
                  </a:lnTo>
                  <a:lnTo>
                    <a:pt x="155671" y="99555"/>
                  </a:lnTo>
                  <a:lnTo>
                    <a:pt x="154876" y="98577"/>
                  </a:lnTo>
                  <a:lnTo>
                    <a:pt x="151803" y="94005"/>
                  </a:lnTo>
                  <a:lnTo>
                    <a:pt x="149288" y="88747"/>
                  </a:lnTo>
                  <a:lnTo>
                    <a:pt x="146557" y="84988"/>
                  </a:lnTo>
                  <a:lnTo>
                    <a:pt x="144005" y="80683"/>
                  </a:lnTo>
                  <a:lnTo>
                    <a:pt x="139001" y="70205"/>
                  </a:lnTo>
                  <a:lnTo>
                    <a:pt x="134658" y="59169"/>
                  </a:lnTo>
                  <a:lnTo>
                    <a:pt x="132994" y="56540"/>
                  </a:lnTo>
                  <a:close/>
                </a:path>
                <a:path w="226060" h="407670">
                  <a:moveTo>
                    <a:pt x="155671" y="99555"/>
                  </a:moveTo>
                  <a:lnTo>
                    <a:pt x="149847" y="99555"/>
                  </a:lnTo>
                  <a:lnTo>
                    <a:pt x="152501" y="101320"/>
                  </a:lnTo>
                  <a:lnTo>
                    <a:pt x="155232" y="102336"/>
                  </a:lnTo>
                  <a:lnTo>
                    <a:pt x="158140" y="102590"/>
                  </a:lnTo>
                  <a:lnTo>
                    <a:pt x="155671" y="99555"/>
                  </a:lnTo>
                  <a:close/>
                </a:path>
                <a:path w="226060" h="407670">
                  <a:moveTo>
                    <a:pt x="115290" y="0"/>
                  </a:moveTo>
                  <a:lnTo>
                    <a:pt x="100012" y="36194"/>
                  </a:lnTo>
                  <a:lnTo>
                    <a:pt x="77812" y="73875"/>
                  </a:lnTo>
                  <a:lnTo>
                    <a:pt x="78054" y="73964"/>
                  </a:lnTo>
                  <a:lnTo>
                    <a:pt x="78193" y="73964"/>
                  </a:lnTo>
                  <a:lnTo>
                    <a:pt x="83367" y="72512"/>
                  </a:lnTo>
                  <a:lnTo>
                    <a:pt x="88207" y="68600"/>
                  </a:lnTo>
                  <a:lnTo>
                    <a:pt x="92752" y="63015"/>
                  </a:lnTo>
                  <a:lnTo>
                    <a:pt x="97040" y="56540"/>
                  </a:lnTo>
                  <a:lnTo>
                    <a:pt x="139489" y="56540"/>
                  </a:lnTo>
                  <a:lnTo>
                    <a:pt x="131137" y="41009"/>
                  </a:lnTo>
                  <a:lnTo>
                    <a:pt x="122667" y="20950"/>
                  </a:lnTo>
                  <a:lnTo>
                    <a:pt x="115290" y="0"/>
                  </a:lnTo>
                  <a:close/>
                </a:path>
                <a:path w="226060" h="407670">
                  <a:moveTo>
                    <a:pt x="151866" y="73952"/>
                  </a:moveTo>
                  <a:close/>
                </a:path>
                <a:path w="226060" h="407670">
                  <a:moveTo>
                    <a:pt x="139489" y="56540"/>
                  </a:moveTo>
                  <a:lnTo>
                    <a:pt x="132994" y="56540"/>
                  </a:lnTo>
                  <a:lnTo>
                    <a:pt x="137277" y="63015"/>
                  </a:lnTo>
                  <a:lnTo>
                    <a:pt x="141824" y="68600"/>
                  </a:lnTo>
                  <a:lnTo>
                    <a:pt x="146671" y="72512"/>
                  </a:lnTo>
                  <a:lnTo>
                    <a:pt x="151808" y="73952"/>
                  </a:lnTo>
                  <a:lnTo>
                    <a:pt x="140840" y="59052"/>
                  </a:lnTo>
                  <a:lnTo>
                    <a:pt x="139489" y="56540"/>
                  </a:lnTo>
                  <a:close/>
                </a:path>
              </a:pathLst>
            </a:custGeom>
            <a:solidFill>
              <a:srgbClr val="0D804B"/>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8" name="object 444">
              <a:extLst>
                <a:ext uri="{FF2B5EF4-FFF2-40B4-BE49-F238E27FC236}">
                  <a16:creationId xmlns:a16="http://schemas.microsoft.com/office/drawing/2014/main" id="{684A76AB-C489-457D-A44D-93CA6D8BFC48}"/>
                </a:ext>
              </a:extLst>
            </p:cNvPr>
            <p:cNvSpPr/>
            <p:nvPr/>
          </p:nvSpPr>
          <p:spPr>
            <a:xfrm>
              <a:off x="1757492" y="8936310"/>
              <a:ext cx="223520" cy="406400"/>
            </a:xfrm>
            <a:custGeom>
              <a:avLst/>
              <a:gdLst/>
              <a:ahLst/>
              <a:cxnLst/>
              <a:rect l="l" t="t" r="r" b="b"/>
              <a:pathLst>
                <a:path w="223519" h="406400">
                  <a:moveTo>
                    <a:pt x="136550" y="382270"/>
                  </a:moveTo>
                  <a:lnTo>
                    <a:pt x="129920" y="382270"/>
                  </a:lnTo>
                  <a:lnTo>
                    <a:pt x="133514" y="388620"/>
                  </a:lnTo>
                  <a:lnTo>
                    <a:pt x="137536" y="396240"/>
                  </a:lnTo>
                  <a:lnTo>
                    <a:pt x="142017" y="401320"/>
                  </a:lnTo>
                  <a:lnTo>
                    <a:pt x="146989" y="406400"/>
                  </a:lnTo>
                  <a:lnTo>
                    <a:pt x="147929" y="406400"/>
                  </a:lnTo>
                  <a:lnTo>
                    <a:pt x="148429" y="396240"/>
                  </a:lnTo>
                  <a:lnTo>
                    <a:pt x="144564" y="396240"/>
                  </a:lnTo>
                  <a:lnTo>
                    <a:pt x="139788" y="391160"/>
                  </a:lnTo>
                  <a:lnTo>
                    <a:pt x="137210" y="383540"/>
                  </a:lnTo>
                  <a:lnTo>
                    <a:pt x="136550" y="382270"/>
                  </a:lnTo>
                  <a:close/>
                </a:path>
                <a:path w="223519" h="406400">
                  <a:moveTo>
                    <a:pt x="154211" y="386080"/>
                  </a:moveTo>
                  <a:lnTo>
                    <a:pt x="148437" y="386080"/>
                  </a:lnTo>
                  <a:lnTo>
                    <a:pt x="154402" y="396240"/>
                  </a:lnTo>
                  <a:lnTo>
                    <a:pt x="161310" y="403860"/>
                  </a:lnTo>
                  <a:lnTo>
                    <a:pt x="168974" y="406400"/>
                  </a:lnTo>
                  <a:lnTo>
                    <a:pt x="177203" y="406400"/>
                  </a:lnTo>
                  <a:lnTo>
                    <a:pt x="178092" y="405130"/>
                  </a:lnTo>
                  <a:lnTo>
                    <a:pt x="175281" y="394970"/>
                  </a:lnTo>
                  <a:lnTo>
                    <a:pt x="162344" y="394970"/>
                  </a:lnTo>
                  <a:lnTo>
                    <a:pt x="157059" y="389890"/>
                  </a:lnTo>
                  <a:lnTo>
                    <a:pt x="154211" y="386080"/>
                  </a:lnTo>
                  <a:close/>
                </a:path>
                <a:path w="223519" h="406400">
                  <a:moveTo>
                    <a:pt x="77311" y="389890"/>
                  </a:moveTo>
                  <a:lnTo>
                    <a:pt x="72669" y="389890"/>
                  </a:lnTo>
                  <a:lnTo>
                    <a:pt x="70726" y="392430"/>
                  </a:lnTo>
                  <a:lnTo>
                    <a:pt x="63576" y="405130"/>
                  </a:lnTo>
                  <a:lnTo>
                    <a:pt x="65519" y="405130"/>
                  </a:lnTo>
                  <a:lnTo>
                    <a:pt x="71463" y="402590"/>
                  </a:lnTo>
                  <a:lnTo>
                    <a:pt x="77647" y="400050"/>
                  </a:lnTo>
                  <a:lnTo>
                    <a:pt x="83946" y="396240"/>
                  </a:lnTo>
                  <a:lnTo>
                    <a:pt x="87090" y="393700"/>
                  </a:lnTo>
                  <a:lnTo>
                    <a:pt x="81775" y="393700"/>
                  </a:lnTo>
                  <a:lnTo>
                    <a:pt x="75361" y="392430"/>
                  </a:lnTo>
                  <a:lnTo>
                    <a:pt x="75171" y="392430"/>
                  </a:lnTo>
                  <a:lnTo>
                    <a:pt x="77311" y="389890"/>
                  </a:lnTo>
                  <a:close/>
                </a:path>
                <a:path w="223519" h="406400">
                  <a:moveTo>
                    <a:pt x="118859" y="365760"/>
                  </a:moveTo>
                  <a:lnTo>
                    <a:pt x="96558" y="391160"/>
                  </a:lnTo>
                  <a:lnTo>
                    <a:pt x="90233" y="391160"/>
                  </a:lnTo>
                  <a:lnTo>
                    <a:pt x="88772" y="394970"/>
                  </a:lnTo>
                  <a:lnTo>
                    <a:pt x="86118" y="403860"/>
                  </a:lnTo>
                  <a:lnTo>
                    <a:pt x="86829" y="402590"/>
                  </a:lnTo>
                  <a:lnTo>
                    <a:pt x="92836" y="401320"/>
                  </a:lnTo>
                  <a:lnTo>
                    <a:pt x="98779" y="397510"/>
                  </a:lnTo>
                  <a:lnTo>
                    <a:pt x="104605" y="392430"/>
                  </a:lnTo>
                  <a:lnTo>
                    <a:pt x="110261" y="387350"/>
                  </a:lnTo>
                  <a:lnTo>
                    <a:pt x="117144" y="387350"/>
                  </a:lnTo>
                  <a:lnTo>
                    <a:pt x="118313" y="383540"/>
                  </a:lnTo>
                  <a:lnTo>
                    <a:pt x="118643" y="382270"/>
                  </a:lnTo>
                  <a:lnTo>
                    <a:pt x="113055" y="382270"/>
                  </a:lnTo>
                  <a:lnTo>
                    <a:pt x="113004" y="381000"/>
                  </a:lnTo>
                  <a:lnTo>
                    <a:pt x="113156" y="381000"/>
                  </a:lnTo>
                  <a:lnTo>
                    <a:pt x="115862" y="375920"/>
                  </a:lnTo>
                  <a:lnTo>
                    <a:pt x="117424" y="370840"/>
                  </a:lnTo>
                  <a:lnTo>
                    <a:pt x="118859" y="365760"/>
                  </a:lnTo>
                  <a:close/>
                </a:path>
                <a:path w="223519" h="406400">
                  <a:moveTo>
                    <a:pt x="131813" y="372110"/>
                  </a:moveTo>
                  <a:lnTo>
                    <a:pt x="130809" y="373380"/>
                  </a:lnTo>
                  <a:lnTo>
                    <a:pt x="129717" y="375920"/>
                  </a:lnTo>
                  <a:lnTo>
                    <a:pt x="128536" y="377190"/>
                  </a:lnTo>
                  <a:lnTo>
                    <a:pt x="125806" y="382270"/>
                  </a:lnTo>
                  <a:lnTo>
                    <a:pt x="122034" y="387350"/>
                  </a:lnTo>
                  <a:lnTo>
                    <a:pt x="110261" y="387350"/>
                  </a:lnTo>
                  <a:lnTo>
                    <a:pt x="109004" y="392430"/>
                  </a:lnTo>
                  <a:lnTo>
                    <a:pt x="106603" y="402590"/>
                  </a:lnTo>
                  <a:lnTo>
                    <a:pt x="107391" y="402590"/>
                  </a:lnTo>
                  <a:lnTo>
                    <a:pt x="113213" y="400050"/>
                  </a:lnTo>
                  <a:lnTo>
                    <a:pt x="119041" y="394970"/>
                  </a:lnTo>
                  <a:lnTo>
                    <a:pt x="124677" y="388620"/>
                  </a:lnTo>
                  <a:lnTo>
                    <a:pt x="129920" y="382270"/>
                  </a:lnTo>
                  <a:lnTo>
                    <a:pt x="136550" y="382270"/>
                  </a:lnTo>
                  <a:lnTo>
                    <a:pt x="133248" y="375920"/>
                  </a:lnTo>
                  <a:lnTo>
                    <a:pt x="131813" y="372110"/>
                  </a:lnTo>
                  <a:close/>
                </a:path>
                <a:path w="223519" h="406400">
                  <a:moveTo>
                    <a:pt x="59763" y="386080"/>
                  </a:moveTo>
                  <a:lnTo>
                    <a:pt x="56159" y="386080"/>
                  </a:lnTo>
                  <a:lnTo>
                    <a:pt x="55954" y="386207"/>
                  </a:lnTo>
                  <a:lnTo>
                    <a:pt x="55371" y="387350"/>
                  </a:lnTo>
                  <a:lnTo>
                    <a:pt x="42392" y="401320"/>
                  </a:lnTo>
                  <a:lnTo>
                    <a:pt x="49873" y="401320"/>
                  </a:lnTo>
                  <a:lnTo>
                    <a:pt x="58115" y="397510"/>
                  </a:lnTo>
                  <a:lnTo>
                    <a:pt x="66423" y="392430"/>
                  </a:lnTo>
                  <a:lnTo>
                    <a:pt x="57734" y="392430"/>
                  </a:lnTo>
                  <a:lnTo>
                    <a:pt x="57619" y="391160"/>
                  </a:lnTo>
                  <a:lnTo>
                    <a:pt x="59763" y="386080"/>
                  </a:lnTo>
                  <a:close/>
                </a:path>
                <a:path w="223519" h="406400">
                  <a:moveTo>
                    <a:pt x="64947" y="370840"/>
                  </a:moveTo>
                  <a:lnTo>
                    <a:pt x="53206" y="379730"/>
                  </a:lnTo>
                  <a:lnTo>
                    <a:pt x="40941" y="388620"/>
                  </a:lnTo>
                  <a:lnTo>
                    <a:pt x="28128" y="396240"/>
                  </a:lnTo>
                  <a:lnTo>
                    <a:pt x="14744" y="400050"/>
                  </a:lnTo>
                  <a:lnTo>
                    <a:pt x="25173" y="400050"/>
                  </a:lnTo>
                  <a:lnTo>
                    <a:pt x="35613" y="397510"/>
                  </a:lnTo>
                  <a:lnTo>
                    <a:pt x="45973" y="392430"/>
                  </a:lnTo>
                  <a:lnTo>
                    <a:pt x="55954" y="386207"/>
                  </a:lnTo>
                  <a:lnTo>
                    <a:pt x="56019" y="386080"/>
                  </a:lnTo>
                  <a:lnTo>
                    <a:pt x="59763" y="386080"/>
                  </a:lnTo>
                  <a:lnTo>
                    <a:pt x="60299" y="384810"/>
                  </a:lnTo>
                  <a:lnTo>
                    <a:pt x="63042" y="377190"/>
                  </a:lnTo>
                  <a:lnTo>
                    <a:pt x="64947" y="370840"/>
                  </a:lnTo>
                  <a:close/>
                </a:path>
                <a:path w="223519" h="406400">
                  <a:moveTo>
                    <a:pt x="199691" y="383540"/>
                  </a:moveTo>
                  <a:lnTo>
                    <a:pt x="171818" y="383540"/>
                  </a:lnTo>
                  <a:lnTo>
                    <a:pt x="173930" y="386207"/>
                  </a:lnTo>
                  <a:lnTo>
                    <a:pt x="178015" y="391160"/>
                  </a:lnTo>
                  <a:lnTo>
                    <a:pt x="186625" y="396240"/>
                  </a:lnTo>
                  <a:lnTo>
                    <a:pt x="195311" y="398780"/>
                  </a:lnTo>
                  <a:lnTo>
                    <a:pt x="204024" y="400050"/>
                  </a:lnTo>
                  <a:lnTo>
                    <a:pt x="212712" y="400050"/>
                  </a:lnTo>
                  <a:lnTo>
                    <a:pt x="210300" y="396240"/>
                  </a:lnTo>
                  <a:lnTo>
                    <a:pt x="203038" y="387350"/>
                  </a:lnTo>
                  <a:lnTo>
                    <a:pt x="199691" y="383540"/>
                  </a:lnTo>
                  <a:close/>
                </a:path>
                <a:path w="223519" h="406400">
                  <a:moveTo>
                    <a:pt x="145059" y="370840"/>
                  </a:moveTo>
                  <a:lnTo>
                    <a:pt x="144751" y="377190"/>
                  </a:lnTo>
                  <a:lnTo>
                    <a:pt x="144667" y="391160"/>
                  </a:lnTo>
                  <a:lnTo>
                    <a:pt x="144945" y="396240"/>
                  </a:lnTo>
                  <a:lnTo>
                    <a:pt x="148429" y="396240"/>
                  </a:lnTo>
                  <a:lnTo>
                    <a:pt x="148554" y="393700"/>
                  </a:lnTo>
                  <a:lnTo>
                    <a:pt x="148437" y="386080"/>
                  </a:lnTo>
                  <a:lnTo>
                    <a:pt x="154211" y="386080"/>
                  </a:lnTo>
                  <a:lnTo>
                    <a:pt x="152312" y="383540"/>
                  </a:lnTo>
                  <a:lnTo>
                    <a:pt x="148197" y="377190"/>
                  </a:lnTo>
                  <a:lnTo>
                    <a:pt x="145059" y="370840"/>
                  </a:lnTo>
                  <a:close/>
                </a:path>
                <a:path w="223519" h="406400">
                  <a:moveTo>
                    <a:pt x="157670" y="377190"/>
                  </a:moveTo>
                  <a:lnTo>
                    <a:pt x="159016" y="382270"/>
                  </a:lnTo>
                  <a:lnTo>
                    <a:pt x="160604" y="388620"/>
                  </a:lnTo>
                  <a:lnTo>
                    <a:pt x="162598" y="394970"/>
                  </a:lnTo>
                  <a:lnTo>
                    <a:pt x="175281" y="394970"/>
                  </a:lnTo>
                  <a:lnTo>
                    <a:pt x="173875" y="389890"/>
                  </a:lnTo>
                  <a:lnTo>
                    <a:pt x="167373" y="389890"/>
                  </a:lnTo>
                  <a:lnTo>
                    <a:pt x="163398" y="386080"/>
                  </a:lnTo>
                  <a:lnTo>
                    <a:pt x="160337" y="382270"/>
                  </a:lnTo>
                  <a:lnTo>
                    <a:pt x="157670" y="377190"/>
                  </a:lnTo>
                  <a:close/>
                </a:path>
                <a:path w="223519" h="406400">
                  <a:moveTo>
                    <a:pt x="101498" y="374650"/>
                  </a:moveTo>
                  <a:lnTo>
                    <a:pt x="98590" y="377190"/>
                  </a:lnTo>
                  <a:lnTo>
                    <a:pt x="95643" y="381000"/>
                  </a:lnTo>
                  <a:lnTo>
                    <a:pt x="87553" y="388620"/>
                  </a:lnTo>
                  <a:lnTo>
                    <a:pt x="81775" y="393700"/>
                  </a:lnTo>
                  <a:lnTo>
                    <a:pt x="87090" y="393700"/>
                  </a:lnTo>
                  <a:lnTo>
                    <a:pt x="90233" y="391160"/>
                  </a:lnTo>
                  <a:lnTo>
                    <a:pt x="96367" y="391160"/>
                  </a:lnTo>
                  <a:lnTo>
                    <a:pt x="96494" y="389890"/>
                  </a:lnTo>
                  <a:lnTo>
                    <a:pt x="98386" y="384810"/>
                  </a:lnTo>
                  <a:lnTo>
                    <a:pt x="100190" y="379730"/>
                  </a:lnTo>
                  <a:lnTo>
                    <a:pt x="101498" y="374650"/>
                  </a:lnTo>
                  <a:close/>
                </a:path>
                <a:path w="223519" h="406400">
                  <a:moveTo>
                    <a:pt x="83375" y="373380"/>
                  </a:moveTo>
                  <a:lnTo>
                    <a:pt x="80479" y="377190"/>
                  </a:lnTo>
                  <a:lnTo>
                    <a:pt x="77457" y="381000"/>
                  </a:lnTo>
                  <a:lnTo>
                    <a:pt x="74193" y="383540"/>
                  </a:lnTo>
                  <a:lnTo>
                    <a:pt x="69456" y="387350"/>
                  </a:lnTo>
                  <a:lnTo>
                    <a:pt x="63919" y="392430"/>
                  </a:lnTo>
                  <a:lnTo>
                    <a:pt x="66423" y="392430"/>
                  </a:lnTo>
                  <a:lnTo>
                    <a:pt x="72669" y="389890"/>
                  </a:lnTo>
                  <a:lnTo>
                    <a:pt x="77311" y="389890"/>
                  </a:lnTo>
                  <a:lnTo>
                    <a:pt x="79451" y="387350"/>
                  </a:lnTo>
                  <a:lnTo>
                    <a:pt x="81788" y="379730"/>
                  </a:lnTo>
                  <a:lnTo>
                    <a:pt x="83375" y="373380"/>
                  </a:lnTo>
                  <a:close/>
                </a:path>
                <a:path w="223519" h="406400">
                  <a:moveTo>
                    <a:pt x="219989" y="337820"/>
                  </a:moveTo>
                  <a:lnTo>
                    <a:pt x="152908" y="337820"/>
                  </a:lnTo>
                  <a:lnTo>
                    <a:pt x="155079" y="351790"/>
                  </a:lnTo>
                  <a:lnTo>
                    <a:pt x="158426" y="364490"/>
                  </a:lnTo>
                  <a:lnTo>
                    <a:pt x="162677" y="377190"/>
                  </a:lnTo>
                  <a:lnTo>
                    <a:pt x="167512" y="388620"/>
                  </a:lnTo>
                  <a:lnTo>
                    <a:pt x="167678" y="388620"/>
                  </a:lnTo>
                  <a:lnTo>
                    <a:pt x="167373" y="389890"/>
                  </a:lnTo>
                  <a:lnTo>
                    <a:pt x="173875" y="389890"/>
                  </a:lnTo>
                  <a:lnTo>
                    <a:pt x="171818" y="383540"/>
                  </a:lnTo>
                  <a:lnTo>
                    <a:pt x="199691" y="383540"/>
                  </a:lnTo>
                  <a:lnTo>
                    <a:pt x="194113" y="377190"/>
                  </a:lnTo>
                  <a:lnTo>
                    <a:pt x="186715" y="368300"/>
                  </a:lnTo>
                  <a:lnTo>
                    <a:pt x="185381" y="365760"/>
                  </a:lnTo>
                  <a:lnTo>
                    <a:pt x="182791" y="361950"/>
                  </a:lnTo>
                  <a:lnTo>
                    <a:pt x="219164" y="361950"/>
                  </a:lnTo>
                  <a:lnTo>
                    <a:pt x="215822" y="358140"/>
                  </a:lnTo>
                  <a:lnTo>
                    <a:pt x="208935" y="349250"/>
                  </a:lnTo>
                  <a:lnTo>
                    <a:pt x="202920" y="340360"/>
                  </a:lnTo>
                  <a:lnTo>
                    <a:pt x="214248" y="340360"/>
                  </a:lnTo>
                  <a:lnTo>
                    <a:pt x="219989" y="337820"/>
                  </a:lnTo>
                  <a:close/>
                </a:path>
                <a:path w="223519" h="406400">
                  <a:moveTo>
                    <a:pt x="56159" y="386080"/>
                  </a:moveTo>
                  <a:lnTo>
                    <a:pt x="56019" y="386080"/>
                  </a:lnTo>
                  <a:lnTo>
                    <a:pt x="55954" y="386207"/>
                  </a:lnTo>
                  <a:lnTo>
                    <a:pt x="56159" y="386080"/>
                  </a:lnTo>
                  <a:close/>
                </a:path>
                <a:path w="223519" h="406400">
                  <a:moveTo>
                    <a:pt x="120116" y="375920"/>
                  </a:moveTo>
                  <a:lnTo>
                    <a:pt x="119926" y="375920"/>
                  </a:lnTo>
                  <a:lnTo>
                    <a:pt x="118160" y="378460"/>
                  </a:lnTo>
                  <a:lnTo>
                    <a:pt x="116014" y="381000"/>
                  </a:lnTo>
                  <a:lnTo>
                    <a:pt x="113372" y="382270"/>
                  </a:lnTo>
                  <a:lnTo>
                    <a:pt x="118643" y="382270"/>
                  </a:lnTo>
                  <a:lnTo>
                    <a:pt x="119303" y="379730"/>
                  </a:lnTo>
                  <a:lnTo>
                    <a:pt x="120116" y="375920"/>
                  </a:lnTo>
                  <a:close/>
                </a:path>
                <a:path w="223519" h="406400">
                  <a:moveTo>
                    <a:pt x="219164" y="361950"/>
                  </a:moveTo>
                  <a:lnTo>
                    <a:pt x="182791" y="361950"/>
                  </a:lnTo>
                  <a:lnTo>
                    <a:pt x="185864" y="364490"/>
                  </a:lnTo>
                  <a:lnTo>
                    <a:pt x="189064" y="365760"/>
                  </a:lnTo>
                  <a:lnTo>
                    <a:pt x="192493" y="367030"/>
                  </a:lnTo>
                  <a:lnTo>
                    <a:pt x="200241" y="369570"/>
                  </a:lnTo>
                  <a:lnTo>
                    <a:pt x="208046" y="370840"/>
                  </a:lnTo>
                  <a:lnTo>
                    <a:pt x="215816" y="370840"/>
                  </a:lnTo>
                  <a:lnTo>
                    <a:pt x="223456" y="367030"/>
                  </a:lnTo>
                  <a:lnTo>
                    <a:pt x="221392" y="364490"/>
                  </a:lnTo>
                  <a:lnTo>
                    <a:pt x="219164" y="361950"/>
                  </a:lnTo>
                  <a:close/>
                </a:path>
                <a:path w="223519" h="406400">
                  <a:moveTo>
                    <a:pt x="152488" y="337820"/>
                  </a:moveTo>
                  <a:lnTo>
                    <a:pt x="32981" y="337820"/>
                  </a:lnTo>
                  <a:lnTo>
                    <a:pt x="31546" y="339090"/>
                  </a:lnTo>
                  <a:lnTo>
                    <a:pt x="24131" y="346710"/>
                  </a:lnTo>
                  <a:lnTo>
                    <a:pt x="15125" y="354330"/>
                  </a:lnTo>
                  <a:lnTo>
                    <a:pt x="6443" y="360680"/>
                  </a:lnTo>
                  <a:lnTo>
                    <a:pt x="0" y="367030"/>
                  </a:lnTo>
                  <a:lnTo>
                    <a:pt x="7226" y="367030"/>
                  </a:lnTo>
                  <a:lnTo>
                    <a:pt x="14414" y="364490"/>
                  </a:lnTo>
                  <a:lnTo>
                    <a:pt x="21208" y="360680"/>
                  </a:lnTo>
                  <a:lnTo>
                    <a:pt x="27323" y="358140"/>
                  </a:lnTo>
                  <a:lnTo>
                    <a:pt x="45262" y="346710"/>
                  </a:lnTo>
                  <a:lnTo>
                    <a:pt x="63644" y="346710"/>
                  </a:lnTo>
                  <a:lnTo>
                    <a:pt x="70992" y="341630"/>
                  </a:lnTo>
                  <a:lnTo>
                    <a:pt x="87458" y="341630"/>
                  </a:lnTo>
                  <a:lnTo>
                    <a:pt x="89992" y="339090"/>
                  </a:lnTo>
                  <a:lnTo>
                    <a:pt x="152057" y="339090"/>
                  </a:lnTo>
                  <a:lnTo>
                    <a:pt x="152488" y="337820"/>
                  </a:lnTo>
                  <a:close/>
                </a:path>
                <a:path w="223519" h="406400">
                  <a:moveTo>
                    <a:pt x="63644" y="346710"/>
                  </a:moveTo>
                  <a:lnTo>
                    <a:pt x="45897" y="346710"/>
                  </a:lnTo>
                  <a:lnTo>
                    <a:pt x="41973" y="351790"/>
                  </a:lnTo>
                  <a:lnTo>
                    <a:pt x="38011" y="356870"/>
                  </a:lnTo>
                  <a:lnTo>
                    <a:pt x="33591" y="360680"/>
                  </a:lnTo>
                  <a:lnTo>
                    <a:pt x="43355" y="358140"/>
                  </a:lnTo>
                  <a:lnTo>
                    <a:pt x="52678" y="353060"/>
                  </a:lnTo>
                  <a:lnTo>
                    <a:pt x="61807" y="347980"/>
                  </a:lnTo>
                  <a:lnTo>
                    <a:pt x="63644" y="346710"/>
                  </a:lnTo>
                  <a:close/>
                </a:path>
                <a:path w="223519" h="406400">
                  <a:moveTo>
                    <a:pt x="152057" y="339090"/>
                  </a:moveTo>
                  <a:lnTo>
                    <a:pt x="135013" y="339090"/>
                  </a:lnTo>
                  <a:lnTo>
                    <a:pt x="136817" y="347980"/>
                  </a:lnTo>
                  <a:lnTo>
                    <a:pt x="140525" y="354330"/>
                  </a:lnTo>
                  <a:lnTo>
                    <a:pt x="144729" y="360680"/>
                  </a:lnTo>
                  <a:lnTo>
                    <a:pt x="144767" y="354330"/>
                  </a:lnTo>
                  <a:lnTo>
                    <a:pt x="145415" y="347980"/>
                  </a:lnTo>
                  <a:lnTo>
                    <a:pt x="145313" y="342900"/>
                  </a:lnTo>
                  <a:lnTo>
                    <a:pt x="150761" y="342900"/>
                  </a:lnTo>
                  <a:lnTo>
                    <a:pt x="152057" y="339090"/>
                  </a:lnTo>
                  <a:close/>
                </a:path>
                <a:path w="223519" h="406400">
                  <a:moveTo>
                    <a:pt x="134132" y="340360"/>
                  </a:moveTo>
                  <a:lnTo>
                    <a:pt x="106425" y="340360"/>
                  </a:lnTo>
                  <a:lnTo>
                    <a:pt x="106387" y="341630"/>
                  </a:lnTo>
                  <a:lnTo>
                    <a:pt x="105727" y="345440"/>
                  </a:lnTo>
                  <a:lnTo>
                    <a:pt x="103695" y="347980"/>
                  </a:lnTo>
                  <a:lnTo>
                    <a:pt x="99364" y="353060"/>
                  </a:lnTo>
                  <a:lnTo>
                    <a:pt x="96824" y="355600"/>
                  </a:lnTo>
                  <a:lnTo>
                    <a:pt x="95516" y="359410"/>
                  </a:lnTo>
                  <a:lnTo>
                    <a:pt x="101454" y="356870"/>
                  </a:lnTo>
                  <a:lnTo>
                    <a:pt x="107068" y="353060"/>
                  </a:lnTo>
                  <a:lnTo>
                    <a:pt x="112467" y="347980"/>
                  </a:lnTo>
                  <a:lnTo>
                    <a:pt x="117754" y="344170"/>
                  </a:lnTo>
                  <a:lnTo>
                    <a:pt x="122497" y="344170"/>
                  </a:lnTo>
                  <a:lnTo>
                    <a:pt x="122999" y="341630"/>
                  </a:lnTo>
                  <a:lnTo>
                    <a:pt x="133631" y="341630"/>
                  </a:lnTo>
                  <a:lnTo>
                    <a:pt x="134132" y="340360"/>
                  </a:lnTo>
                  <a:close/>
                </a:path>
                <a:path w="223519" h="406400">
                  <a:moveTo>
                    <a:pt x="133631" y="341630"/>
                  </a:moveTo>
                  <a:lnTo>
                    <a:pt x="123431" y="341630"/>
                  </a:lnTo>
                  <a:lnTo>
                    <a:pt x="124574" y="349250"/>
                  </a:lnTo>
                  <a:lnTo>
                    <a:pt x="128193" y="354330"/>
                  </a:lnTo>
                  <a:lnTo>
                    <a:pt x="131254" y="359410"/>
                  </a:lnTo>
                  <a:lnTo>
                    <a:pt x="131737" y="353060"/>
                  </a:lnTo>
                  <a:lnTo>
                    <a:pt x="132130" y="345440"/>
                  </a:lnTo>
                  <a:lnTo>
                    <a:pt x="133631" y="341630"/>
                  </a:lnTo>
                  <a:close/>
                </a:path>
                <a:path w="223519" h="406400">
                  <a:moveTo>
                    <a:pt x="150761" y="342900"/>
                  </a:moveTo>
                  <a:lnTo>
                    <a:pt x="145922" y="342900"/>
                  </a:lnTo>
                  <a:lnTo>
                    <a:pt x="146913" y="347980"/>
                  </a:lnTo>
                  <a:lnTo>
                    <a:pt x="148361" y="354330"/>
                  </a:lnTo>
                  <a:lnTo>
                    <a:pt x="150799" y="358140"/>
                  </a:lnTo>
                  <a:lnTo>
                    <a:pt x="150586" y="353060"/>
                  </a:lnTo>
                  <a:lnTo>
                    <a:pt x="150329" y="344170"/>
                  </a:lnTo>
                  <a:lnTo>
                    <a:pt x="150761" y="342900"/>
                  </a:lnTo>
                  <a:close/>
                </a:path>
                <a:path w="223519" h="406400">
                  <a:moveTo>
                    <a:pt x="87458" y="341630"/>
                  </a:moveTo>
                  <a:lnTo>
                    <a:pt x="71247" y="341630"/>
                  </a:lnTo>
                  <a:lnTo>
                    <a:pt x="71488" y="342900"/>
                  </a:lnTo>
                  <a:lnTo>
                    <a:pt x="68541" y="347980"/>
                  </a:lnTo>
                  <a:lnTo>
                    <a:pt x="64566" y="351790"/>
                  </a:lnTo>
                  <a:lnTo>
                    <a:pt x="60528" y="355600"/>
                  </a:lnTo>
                  <a:lnTo>
                    <a:pt x="65443" y="355600"/>
                  </a:lnTo>
                  <a:lnTo>
                    <a:pt x="70370" y="353060"/>
                  </a:lnTo>
                  <a:lnTo>
                    <a:pt x="74726" y="350520"/>
                  </a:lnTo>
                  <a:lnTo>
                    <a:pt x="79971" y="347980"/>
                  </a:lnTo>
                  <a:lnTo>
                    <a:pt x="84924" y="344170"/>
                  </a:lnTo>
                  <a:lnTo>
                    <a:pt x="87458" y="341630"/>
                  </a:lnTo>
                  <a:close/>
                </a:path>
                <a:path w="223519" h="406400">
                  <a:moveTo>
                    <a:pt x="104641" y="341630"/>
                  </a:moveTo>
                  <a:lnTo>
                    <a:pt x="94233" y="341630"/>
                  </a:lnTo>
                  <a:lnTo>
                    <a:pt x="94653" y="342900"/>
                  </a:lnTo>
                  <a:lnTo>
                    <a:pt x="93052" y="347980"/>
                  </a:lnTo>
                  <a:lnTo>
                    <a:pt x="90042" y="351790"/>
                  </a:lnTo>
                  <a:lnTo>
                    <a:pt x="87375" y="355600"/>
                  </a:lnTo>
                  <a:lnTo>
                    <a:pt x="94221" y="353060"/>
                  </a:lnTo>
                  <a:lnTo>
                    <a:pt x="100088" y="345440"/>
                  </a:lnTo>
                  <a:lnTo>
                    <a:pt x="104641" y="341630"/>
                  </a:lnTo>
                  <a:close/>
                </a:path>
                <a:path w="223519" h="406400">
                  <a:moveTo>
                    <a:pt x="122497" y="344170"/>
                  </a:moveTo>
                  <a:lnTo>
                    <a:pt x="118186" y="344170"/>
                  </a:lnTo>
                  <a:lnTo>
                    <a:pt x="118681" y="347980"/>
                  </a:lnTo>
                  <a:lnTo>
                    <a:pt x="119494" y="350520"/>
                  </a:lnTo>
                  <a:lnTo>
                    <a:pt x="120776" y="354330"/>
                  </a:lnTo>
                  <a:lnTo>
                    <a:pt x="121297" y="350520"/>
                  </a:lnTo>
                  <a:lnTo>
                    <a:pt x="121996" y="346710"/>
                  </a:lnTo>
                  <a:lnTo>
                    <a:pt x="122497" y="344170"/>
                  </a:lnTo>
                  <a:close/>
                </a:path>
                <a:path w="223519" h="406400">
                  <a:moveTo>
                    <a:pt x="134632" y="339090"/>
                  </a:moveTo>
                  <a:lnTo>
                    <a:pt x="90284" y="339090"/>
                  </a:lnTo>
                  <a:lnTo>
                    <a:pt x="89979" y="344170"/>
                  </a:lnTo>
                  <a:lnTo>
                    <a:pt x="88417" y="347980"/>
                  </a:lnTo>
                  <a:lnTo>
                    <a:pt x="86601" y="350520"/>
                  </a:lnTo>
                  <a:lnTo>
                    <a:pt x="89522" y="349250"/>
                  </a:lnTo>
                  <a:lnTo>
                    <a:pt x="91744" y="345440"/>
                  </a:lnTo>
                  <a:lnTo>
                    <a:pt x="94030" y="342900"/>
                  </a:lnTo>
                  <a:lnTo>
                    <a:pt x="94233" y="341630"/>
                  </a:lnTo>
                  <a:lnTo>
                    <a:pt x="104641" y="341630"/>
                  </a:lnTo>
                  <a:lnTo>
                    <a:pt x="106159" y="340360"/>
                  </a:lnTo>
                  <a:lnTo>
                    <a:pt x="134132" y="340360"/>
                  </a:lnTo>
                  <a:lnTo>
                    <a:pt x="134632" y="339090"/>
                  </a:lnTo>
                  <a:close/>
                </a:path>
                <a:path w="223519" h="406400">
                  <a:moveTo>
                    <a:pt x="51066" y="304800"/>
                  </a:moveTo>
                  <a:lnTo>
                    <a:pt x="20497" y="330200"/>
                  </a:lnTo>
                  <a:lnTo>
                    <a:pt x="14084" y="335280"/>
                  </a:lnTo>
                  <a:lnTo>
                    <a:pt x="7226" y="337820"/>
                  </a:lnTo>
                  <a:lnTo>
                    <a:pt x="13740" y="340360"/>
                  </a:lnTo>
                  <a:lnTo>
                    <a:pt x="20208" y="340360"/>
                  </a:lnTo>
                  <a:lnTo>
                    <a:pt x="32981" y="337820"/>
                  </a:lnTo>
                  <a:lnTo>
                    <a:pt x="219989" y="337820"/>
                  </a:lnTo>
                  <a:lnTo>
                    <a:pt x="217134" y="332740"/>
                  </a:lnTo>
                  <a:lnTo>
                    <a:pt x="212501" y="326390"/>
                  </a:lnTo>
                  <a:lnTo>
                    <a:pt x="60718" y="326390"/>
                  </a:lnTo>
                  <a:lnTo>
                    <a:pt x="60566" y="325120"/>
                  </a:lnTo>
                  <a:lnTo>
                    <a:pt x="60858" y="325120"/>
                  </a:lnTo>
                  <a:lnTo>
                    <a:pt x="62374" y="323850"/>
                  </a:lnTo>
                  <a:lnTo>
                    <a:pt x="35890" y="323850"/>
                  </a:lnTo>
                  <a:lnTo>
                    <a:pt x="41389" y="317500"/>
                  </a:lnTo>
                  <a:lnTo>
                    <a:pt x="46989" y="312420"/>
                  </a:lnTo>
                  <a:lnTo>
                    <a:pt x="51066" y="304800"/>
                  </a:lnTo>
                  <a:close/>
                </a:path>
                <a:path w="223519" h="406400">
                  <a:moveTo>
                    <a:pt x="94602" y="303530"/>
                  </a:moveTo>
                  <a:lnTo>
                    <a:pt x="91236" y="307340"/>
                  </a:lnTo>
                  <a:lnTo>
                    <a:pt x="87553" y="311150"/>
                  </a:lnTo>
                  <a:lnTo>
                    <a:pt x="80098" y="316230"/>
                  </a:lnTo>
                  <a:lnTo>
                    <a:pt x="76301" y="318770"/>
                  </a:lnTo>
                  <a:lnTo>
                    <a:pt x="68872" y="323850"/>
                  </a:lnTo>
                  <a:lnTo>
                    <a:pt x="65036" y="326390"/>
                  </a:lnTo>
                  <a:lnTo>
                    <a:pt x="212501" y="326390"/>
                  </a:lnTo>
                  <a:lnTo>
                    <a:pt x="208795" y="321310"/>
                  </a:lnTo>
                  <a:lnTo>
                    <a:pt x="201886" y="311150"/>
                  </a:lnTo>
                  <a:lnTo>
                    <a:pt x="92354" y="311150"/>
                  </a:lnTo>
                  <a:lnTo>
                    <a:pt x="93027" y="308610"/>
                  </a:lnTo>
                  <a:lnTo>
                    <a:pt x="93776" y="306070"/>
                  </a:lnTo>
                  <a:lnTo>
                    <a:pt x="94602" y="303530"/>
                  </a:lnTo>
                  <a:close/>
                </a:path>
                <a:path w="223519" h="406400">
                  <a:moveTo>
                    <a:pt x="61417" y="308610"/>
                  </a:moveTo>
                  <a:lnTo>
                    <a:pt x="57734" y="311150"/>
                  </a:lnTo>
                  <a:lnTo>
                    <a:pt x="54101" y="314960"/>
                  </a:lnTo>
                  <a:lnTo>
                    <a:pt x="45973" y="321310"/>
                  </a:lnTo>
                  <a:lnTo>
                    <a:pt x="41287" y="323850"/>
                  </a:lnTo>
                  <a:lnTo>
                    <a:pt x="62374" y="323850"/>
                  </a:lnTo>
                  <a:lnTo>
                    <a:pt x="66922" y="320040"/>
                  </a:lnTo>
                  <a:lnTo>
                    <a:pt x="69730" y="317500"/>
                  </a:lnTo>
                  <a:lnTo>
                    <a:pt x="53784" y="317500"/>
                  </a:lnTo>
                  <a:lnTo>
                    <a:pt x="56629" y="313690"/>
                  </a:lnTo>
                  <a:lnTo>
                    <a:pt x="59118" y="311150"/>
                  </a:lnTo>
                  <a:lnTo>
                    <a:pt x="61417" y="308610"/>
                  </a:lnTo>
                  <a:close/>
                </a:path>
                <a:path w="223519" h="406400">
                  <a:moveTo>
                    <a:pt x="82626" y="300990"/>
                  </a:moveTo>
                  <a:lnTo>
                    <a:pt x="80162" y="303530"/>
                  </a:lnTo>
                  <a:lnTo>
                    <a:pt x="77609" y="304800"/>
                  </a:lnTo>
                  <a:lnTo>
                    <a:pt x="75044" y="307340"/>
                  </a:lnTo>
                  <a:lnTo>
                    <a:pt x="68452" y="311150"/>
                  </a:lnTo>
                  <a:lnTo>
                    <a:pt x="61633" y="316230"/>
                  </a:lnTo>
                  <a:lnTo>
                    <a:pt x="54292" y="317500"/>
                  </a:lnTo>
                  <a:lnTo>
                    <a:pt x="69730" y="317500"/>
                  </a:lnTo>
                  <a:lnTo>
                    <a:pt x="72537" y="314960"/>
                  </a:lnTo>
                  <a:lnTo>
                    <a:pt x="77755" y="308610"/>
                  </a:lnTo>
                  <a:lnTo>
                    <a:pt x="82626" y="300990"/>
                  </a:lnTo>
                  <a:close/>
                </a:path>
                <a:path w="223519" h="406400">
                  <a:moveTo>
                    <a:pt x="103238" y="299720"/>
                  </a:moveTo>
                  <a:lnTo>
                    <a:pt x="102209" y="300990"/>
                  </a:lnTo>
                  <a:lnTo>
                    <a:pt x="101104" y="303530"/>
                  </a:lnTo>
                  <a:lnTo>
                    <a:pt x="97866" y="307340"/>
                  </a:lnTo>
                  <a:lnTo>
                    <a:pt x="95542" y="309880"/>
                  </a:lnTo>
                  <a:lnTo>
                    <a:pt x="92595" y="311150"/>
                  </a:lnTo>
                  <a:lnTo>
                    <a:pt x="122389" y="311150"/>
                  </a:lnTo>
                  <a:lnTo>
                    <a:pt x="121069" y="308610"/>
                  </a:lnTo>
                  <a:lnTo>
                    <a:pt x="99504" y="308610"/>
                  </a:lnTo>
                  <a:lnTo>
                    <a:pt x="100964" y="306070"/>
                  </a:lnTo>
                  <a:lnTo>
                    <a:pt x="102146" y="302260"/>
                  </a:lnTo>
                  <a:lnTo>
                    <a:pt x="103238" y="299720"/>
                  </a:lnTo>
                  <a:close/>
                </a:path>
                <a:path w="223519" h="406400">
                  <a:moveTo>
                    <a:pt x="123278" y="285750"/>
                  </a:moveTo>
                  <a:lnTo>
                    <a:pt x="122326" y="299720"/>
                  </a:lnTo>
                  <a:lnTo>
                    <a:pt x="122250" y="303530"/>
                  </a:lnTo>
                  <a:lnTo>
                    <a:pt x="122758" y="309880"/>
                  </a:lnTo>
                  <a:lnTo>
                    <a:pt x="122389" y="311150"/>
                  </a:lnTo>
                  <a:lnTo>
                    <a:pt x="153352" y="311150"/>
                  </a:lnTo>
                  <a:lnTo>
                    <a:pt x="150380" y="308610"/>
                  </a:lnTo>
                  <a:lnTo>
                    <a:pt x="141112" y="299720"/>
                  </a:lnTo>
                  <a:lnTo>
                    <a:pt x="130505" y="299720"/>
                  </a:lnTo>
                  <a:lnTo>
                    <a:pt x="127076" y="295910"/>
                  </a:lnTo>
                  <a:lnTo>
                    <a:pt x="124244" y="290830"/>
                  </a:lnTo>
                  <a:lnTo>
                    <a:pt x="123278" y="285750"/>
                  </a:lnTo>
                  <a:close/>
                </a:path>
                <a:path w="223519" h="406400">
                  <a:moveTo>
                    <a:pt x="143992" y="287020"/>
                  </a:moveTo>
                  <a:lnTo>
                    <a:pt x="145389" y="290830"/>
                  </a:lnTo>
                  <a:lnTo>
                    <a:pt x="146913" y="294640"/>
                  </a:lnTo>
                  <a:lnTo>
                    <a:pt x="151434" y="302260"/>
                  </a:lnTo>
                  <a:lnTo>
                    <a:pt x="155092" y="304800"/>
                  </a:lnTo>
                  <a:lnTo>
                    <a:pt x="156679" y="309880"/>
                  </a:lnTo>
                  <a:lnTo>
                    <a:pt x="156679" y="311150"/>
                  </a:lnTo>
                  <a:lnTo>
                    <a:pt x="201886" y="311150"/>
                  </a:lnTo>
                  <a:lnTo>
                    <a:pt x="198431" y="306070"/>
                  </a:lnTo>
                  <a:lnTo>
                    <a:pt x="193467" y="299720"/>
                  </a:lnTo>
                  <a:lnTo>
                    <a:pt x="176314" y="299720"/>
                  </a:lnTo>
                  <a:lnTo>
                    <a:pt x="172085" y="298450"/>
                  </a:lnTo>
                  <a:lnTo>
                    <a:pt x="154279" y="298450"/>
                  </a:lnTo>
                  <a:lnTo>
                    <a:pt x="150825" y="294640"/>
                  </a:lnTo>
                  <a:lnTo>
                    <a:pt x="146837" y="292100"/>
                  </a:lnTo>
                  <a:lnTo>
                    <a:pt x="143992" y="287020"/>
                  </a:lnTo>
                  <a:close/>
                </a:path>
                <a:path w="223519" h="406400">
                  <a:moveTo>
                    <a:pt x="114680" y="292100"/>
                  </a:moveTo>
                  <a:lnTo>
                    <a:pt x="113029" y="295910"/>
                  </a:lnTo>
                  <a:lnTo>
                    <a:pt x="111188" y="298450"/>
                  </a:lnTo>
                  <a:lnTo>
                    <a:pt x="106464" y="303530"/>
                  </a:lnTo>
                  <a:lnTo>
                    <a:pt x="103403" y="307340"/>
                  </a:lnTo>
                  <a:lnTo>
                    <a:pt x="99860" y="308610"/>
                  </a:lnTo>
                  <a:lnTo>
                    <a:pt x="121069" y="308610"/>
                  </a:lnTo>
                  <a:lnTo>
                    <a:pt x="119748" y="306070"/>
                  </a:lnTo>
                  <a:lnTo>
                    <a:pt x="117513" y="302260"/>
                  </a:lnTo>
                  <a:lnTo>
                    <a:pt x="115468" y="295910"/>
                  </a:lnTo>
                  <a:lnTo>
                    <a:pt x="115036" y="293370"/>
                  </a:lnTo>
                  <a:lnTo>
                    <a:pt x="114680" y="292100"/>
                  </a:lnTo>
                  <a:close/>
                </a:path>
                <a:path w="223519" h="406400">
                  <a:moveTo>
                    <a:pt x="201237" y="294640"/>
                  </a:moveTo>
                  <a:lnTo>
                    <a:pt x="189496" y="294640"/>
                  </a:lnTo>
                  <a:lnTo>
                    <a:pt x="192620" y="295910"/>
                  </a:lnTo>
                  <a:lnTo>
                    <a:pt x="204444" y="304800"/>
                  </a:lnTo>
                  <a:lnTo>
                    <a:pt x="207810" y="304800"/>
                  </a:lnTo>
                  <a:lnTo>
                    <a:pt x="205560" y="300990"/>
                  </a:lnTo>
                  <a:lnTo>
                    <a:pt x="201237" y="294640"/>
                  </a:lnTo>
                  <a:close/>
                </a:path>
                <a:path w="223519" h="406400">
                  <a:moveTo>
                    <a:pt x="128993" y="281940"/>
                  </a:moveTo>
                  <a:lnTo>
                    <a:pt x="129120" y="288290"/>
                  </a:lnTo>
                  <a:lnTo>
                    <a:pt x="129616" y="293370"/>
                  </a:lnTo>
                  <a:lnTo>
                    <a:pt x="130873" y="299720"/>
                  </a:lnTo>
                  <a:lnTo>
                    <a:pt x="141112" y="299720"/>
                  </a:lnTo>
                  <a:lnTo>
                    <a:pt x="139788" y="298450"/>
                  </a:lnTo>
                  <a:lnTo>
                    <a:pt x="135674" y="293370"/>
                  </a:lnTo>
                  <a:lnTo>
                    <a:pt x="131711" y="288290"/>
                  </a:lnTo>
                  <a:lnTo>
                    <a:pt x="128993" y="281940"/>
                  </a:lnTo>
                  <a:close/>
                </a:path>
                <a:path w="223519" h="406400">
                  <a:moveTo>
                    <a:pt x="160299" y="270510"/>
                  </a:moveTo>
                  <a:lnTo>
                    <a:pt x="162166" y="274320"/>
                  </a:lnTo>
                  <a:lnTo>
                    <a:pt x="164274" y="278130"/>
                  </a:lnTo>
                  <a:lnTo>
                    <a:pt x="170700" y="287020"/>
                  </a:lnTo>
                  <a:lnTo>
                    <a:pt x="175806" y="290830"/>
                  </a:lnTo>
                  <a:lnTo>
                    <a:pt x="179565" y="295910"/>
                  </a:lnTo>
                  <a:lnTo>
                    <a:pt x="179679" y="297180"/>
                  </a:lnTo>
                  <a:lnTo>
                    <a:pt x="179514" y="297180"/>
                  </a:lnTo>
                  <a:lnTo>
                    <a:pt x="176314" y="299720"/>
                  </a:lnTo>
                  <a:lnTo>
                    <a:pt x="193467" y="299720"/>
                  </a:lnTo>
                  <a:lnTo>
                    <a:pt x="189496" y="294640"/>
                  </a:lnTo>
                  <a:lnTo>
                    <a:pt x="201237" y="294640"/>
                  </a:lnTo>
                  <a:lnTo>
                    <a:pt x="198643" y="290830"/>
                  </a:lnTo>
                  <a:lnTo>
                    <a:pt x="190579" y="279400"/>
                  </a:lnTo>
                  <a:lnTo>
                    <a:pt x="179197" y="279400"/>
                  </a:lnTo>
                  <a:lnTo>
                    <a:pt x="172859" y="278130"/>
                  </a:lnTo>
                  <a:lnTo>
                    <a:pt x="167220" y="274320"/>
                  </a:lnTo>
                  <a:lnTo>
                    <a:pt x="162496" y="271780"/>
                  </a:lnTo>
                  <a:lnTo>
                    <a:pt x="160299" y="270510"/>
                  </a:lnTo>
                  <a:close/>
                </a:path>
                <a:path w="223519" h="406400">
                  <a:moveTo>
                    <a:pt x="149288" y="285750"/>
                  </a:moveTo>
                  <a:lnTo>
                    <a:pt x="151053" y="289560"/>
                  </a:lnTo>
                  <a:lnTo>
                    <a:pt x="154851" y="298450"/>
                  </a:lnTo>
                  <a:lnTo>
                    <a:pt x="172085" y="298450"/>
                  </a:lnTo>
                  <a:lnTo>
                    <a:pt x="168783" y="297180"/>
                  </a:lnTo>
                  <a:lnTo>
                    <a:pt x="165201" y="295910"/>
                  </a:lnTo>
                  <a:lnTo>
                    <a:pt x="161721" y="293370"/>
                  </a:lnTo>
                  <a:lnTo>
                    <a:pt x="155155" y="290830"/>
                  </a:lnTo>
                  <a:lnTo>
                    <a:pt x="152133" y="288290"/>
                  </a:lnTo>
                  <a:lnTo>
                    <a:pt x="149288" y="285750"/>
                  </a:lnTo>
                  <a:close/>
                </a:path>
                <a:path w="223519" h="406400">
                  <a:moveTo>
                    <a:pt x="166369" y="252730"/>
                  </a:moveTo>
                  <a:lnTo>
                    <a:pt x="170657" y="259080"/>
                  </a:lnTo>
                  <a:lnTo>
                    <a:pt x="175217" y="265430"/>
                  </a:lnTo>
                  <a:lnTo>
                    <a:pt x="180084" y="271780"/>
                  </a:lnTo>
                  <a:lnTo>
                    <a:pt x="185293" y="276860"/>
                  </a:lnTo>
                  <a:lnTo>
                    <a:pt x="185496" y="276860"/>
                  </a:lnTo>
                  <a:lnTo>
                    <a:pt x="185521" y="278130"/>
                  </a:lnTo>
                  <a:lnTo>
                    <a:pt x="179197" y="279400"/>
                  </a:lnTo>
                  <a:lnTo>
                    <a:pt x="190579" y="279400"/>
                  </a:lnTo>
                  <a:lnTo>
                    <a:pt x="184886" y="270510"/>
                  </a:lnTo>
                  <a:lnTo>
                    <a:pt x="203405" y="270510"/>
                  </a:lnTo>
                  <a:lnTo>
                    <a:pt x="202289" y="267970"/>
                  </a:lnTo>
                  <a:lnTo>
                    <a:pt x="197783" y="260350"/>
                  </a:lnTo>
                  <a:lnTo>
                    <a:pt x="177253" y="260350"/>
                  </a:lnTo>
                  <a:lnTo>
                    <a:pt x="173342" y="257810"/>
                  </a:lnTo>
                  <a:lnTo>
                    <a:pt x="169786" y="255270"/>
                  </a:lnTo>
                  <a:lnTo>
                    <a:pt x="166369" y="252730"/>
                  </a:lnTo>
                  <a:close/>
                </a:path>
                <a:path w="223519" h="406400">
                  <a:moveTo>
                    <a:pt x="203405" y="270510"/>
                  </a:moveTo>
                  <a:lnTo>
                    <a:pt x="184886" y="270510"/>
                  </a:lnTo>
                  <a:lnTo>
                    <a:pt x="191363" y="275590"/>
                  </a:lnTo>
                  <a:lnTo>
                    <a:pt x="198323" y="275590"/>
                  </a:lnTo>
                  <a:lnTo>
                    <a:pt x="205079" y="274320"/>
                  </a:lnTo>
                  <a:lnTo>
                    <a:pt x="203405" y="270510"/>
                  </a:lnTo>
                  <a:close/>
                </a:path>
                <a:path w="223519" h="406400">
                  <a:moveTo>
                    <a:pt x="174777" y="222250"/>
                  </a:moveTo>
                  <a:lnTo>
                    <a:pt x="155562" y="222250"/>
                  </a:lnTo>
                  <a:lnTo>
                    <a:pt x="165195" y="242570"/>
                  </a:lnTo>
                  <a:lnTo>
                    <a:pt x="170728" y="251460"/>
                  </a:lnTo>
                  <a:lnTo>
                    <a:pt x="177749" y="260350"/>
                  </a:lnTo>
                  <a:lnTo>
                    <a:pt x="197783" y="260350"/>
                  </a:lnTo>
                  <a:lnTo>
                    <a:pt x="194029" y="254000"/>
                  </a:lnTo>
                  <a:lnTo>
                    <a:pt x="174777" y="222250"/>
                  </a:lnTo>
                  <a:close/>
                </a:path>
                <a:path w="223519" h="406400">
                  <a:moveTo>
                    <a:pt x="139585" y="227330"/>
                  </a:moveTo>
                  <a:lnTo>
                    <a:pt x="94043" y="227330"/>
                  </a:lnTo>
                  <a:lnTo>
                    <a:pt x="91643" y="236220"/>
                  </a:lnTo>
                  <a:lnTo>
                    <a:pt x="88023" y="242570"/>
                  </a:lnTo>
                  <a:lnTo>
                    <a:pt x="83362" y="248920"/>
                  </a:lnTo>
                  <a:lnTo>
                    <a:pt x="86867" y="247650"/>
                  </a:lnTo>
                  <a:lnTo>
                    <a:pt x="90144" y="245110"/>
                  </a:lnTo>
                  <a:lnTo>
                    <a:pt x="97523" y="238760"/>
                  </a:lnTo>
                  <a:lnTo>
                    <a:pt x="101587" y="233680"/>
                  </a:lnTo>
                  <a:lnTo>
                    <a:pt x="106159" y="231140"/>
                  </a:lnTo>
                  <a:lnTo>
                    <a:pt x="110028" y="231140"/>
                  </a:lnTo>
                  <a:lnTo>
                    <a:pt x="112331" y="228600"/>
                  </a:lnTo>
                  <a:lnTo>
                    <a:pt x="139293" y="228600"/>
                  </a:lnTo>
                  <a:lnTo>
                    <a:pt x="139585" y="227330"/>
                  </a:lnTo>
                  <a:close/>
                </a:path>
                <a:path w="223519" h="406400">
                  <a:moveTo>
                    <a:pt x="154492" y="227330"/>
                  </a:moveTo>
                  <a:lnTo>
                    <a:pt x="139585" y="227330"/>
                  </a:lnTo>
                  <a:lnTo>
                    <a:pt x="142659" y="232410"/>
                  </a:lnTo>
                  <a:lnTo>
                    <a:pt x="145795" y="236220"/>
                  </a:lnTo>
                  <a:lnTo>
                    <a:pt x="152234" y="242570"/>
                  </a:lnTo>
                  <a:lnTo>
                    <a:pt x="155194" y="243840"/>
                  </a:lnTo>
                  <a:lnTo>
                    <a:pt x="158305" y="245110"/>
                  </a:lnTo>
                  <a:lnTo>
                    <a:pt x="157708" y="243840"/>
                  </a:lnTo>
                  <a:lnTo>
                    <a:pt x="157187" y="242570"/>
                  </a:lnTo>
                  <a:lnTo>
                    <a:pt x="155346" y="234950"/>
                  </a:lnTo>
                  <a:lnTo>
                    <a:pt x="154279" y="228600"/>
                  </a:lnTo>
                  <a:lnTo>
                    <a:pt x="154492" y="227330"/>
                  </a:lnTo>
                  <a:close/>
                </a:path>
                <a:path w="223519" h="406400">
                  <a:moveTo>
                    <a:pt x="117449" y="228600"/>
                  </a:moveTo>
                  <a:lnTo>
                    <a:pt x="112674" y="228600"/>
                  </a:lnTo>
                  <a:lnTo>
                    <a:pt x="112864" y="232410"/>
                  </a:lnTo>
                  <a:lnTo>
                    <a:pt x="112969" y="234950"/>
                  </a:lnTo>
                  <a:lnTo>
                    <a:pt x="113093" y="238760"/>
                  </a:lnTo>
                  <a:lnTo>
                    <a:pt x="115265" y="243840"/>
                  </a:lnTo>
                  <a:lnTo>
                    <a:pt x="116306" y="238760"/>
                  </a:lnTo>
                  <a:lnTo>
                    <a:pt x="116433" y="233680"/>
                  </a:lnTo>
                  <a:lnTo>
                    <a:pt x="117449" y="228600"/>
                  </a:lnTo>
                  <a:close/>
                </a:path>
                <a:path w="223519" h="406400">
                  <a:moveTo>
                    <a:pt x="89573" y="226060"/>
                  </a:moveTo>
                  <a:lnTo>
                    <a:pt x="71069" y="226060"/>
                  </a:lnTo>
                  <a:lnTo>
                    <a:pt x="66116" y="232410"/>
                  </a:lnTo>
                  <a:lnTo>
                    <a:pt x="61569" y="238760"/>
                  </a:lnTo>
                  <a:lnTo>
                    <a:pt x="56133" y="242570"/>
                  </a:lnTo>
                  <a:lnTo>
                    <a:pt x="61836" y="242570"/>
                  </a:lnTo>
                  <a:lnTo>
                    <a:pt x="67475" y="241300"/>
                  </a:lnTo>
                  <a:lnTo>
                    <a:pt x="78574" y="234950"/>
                  </a:lnTo>
                  <a:lnTo>
                    <a:pt x="84137" y="231140"/>
                  </a:lnTo>
                  <a:lnTo>
                    <a:pt x="89306" y="227330"/>
                  </a:lnTo>
                  <a:lnTo>
                    <a:pt x="89573" y="226060"/>
                  </a:lnTo>
                  <a:close/>
                </a:path>
                <a:path w="223519" h="406400">
                  <a:moveTo>
                    <a:pt x="155155" y="222250"/>
                  </a:moveTo>
                  <a:lnTo>
                    <a:pt x="50723" y="222250"/>
                  </a:lnTo>
                  <a:lnTo>
                    <a:pt x="47701" y="227330"/>
                  </a:lnTo>
                  <a:lnTo>
                    <a:pt x="38900" y="241300"/>
                  </a:lnTo>
                  <a:lnTo>
                    <a:pt x="42786" y="241300"/>
                  </a:lnTo>
                  <a:lnTo>
                    <a:pt x="46494" y="238760"/>
                  </a:lnTo>
                  <a:lnTo>
                    <a:pt x="49860" y="236220"/>
                  </a:lnTo>
                  <a:lnTo>
                    <a:pt x="54559" y="232410"/>
                  </a:lnTo>
                  <a:lnTo>
                    <a:pt x="58915" y="227330"/>
                  </a:lnTo>
                  <a:lnTo>
                    <a:pt x="63893" y="224790"/>
                  </a:lnTo>
                  <a:lnTo>
                    <a:pt x="154917" y="224790"/>
                  </a:lnTo>
                  <a:lnTo>
                    <a:pt x="155130" y="223520"/>
                  </a:lnTo>
                  <a:lnTo>
                    <a:pt x="155155" y="222250"/>
                  </a:lnTo>
                  <a:close/>
                </a:path>
                <a:path w="223519" h="406400">
                  <a:moveTo>
                    <a:pt x="110028" y="231140"/>
                  </a:moveTo>
                  <a:lnTo>
                    <a:pt x="106768" y="231140"/>
                  </a:lnTo>
                  <a:lnTo>
                    <a:pt x="105041" y="234950"/>
                  </a:lnTo>
                  <a:lnTo>
                    <a:pt x="103555" y="238760"/>
                  </a:lnTo>
                  <a:lnTo>
                    <a:pt x="102120" y="241300"/>
                  </a:lnTo>
                  <a:lnTo>
                    <a:pt x="106095" y="238760"/>
                  </a:lnTo>
                  <a:lnTo>
                    <a:pt x="108877" y="232410"/>
                  </a:lnTo>
                  <a:lnTo>
                    <a:pt x="110028" y="231140"/>
                  </a:lnTo>
                  <a:close/>
                </a:path>
                <a:path w="223519" h="406400">
                  <a:moveTo>
                    <a:pt x="139242" y="228600"/>
                  </a:moveTo>
                  <a:lnTo>
                    <a:pt x="129412" y="228600"/>
                  </a:lnTo>
                  <a:lnTo>
                    <a:pt x="131356" y="234950"/>
                  </a:lnTo>
                  <a:lnTo>
                    <a:pt x="136283" y="238760"/>
                  </a:lnTo>
                  <a:lnTo>
                    <a:pt x="140563" y="241300"/>
                  </a:lnTo>
                  <a:lnTo>
                    <a:pt x="140754" y="237490"/>
                  </a:lnTo>
                  <a:lnTo>
                    <a:pt x="138874" y="233680"/>
                  </a:lnTo>
                  <a:lnTo>
                    <a:pt x="139242" y="228600"/>
                  </a:lnTo>
                  <a:close/>
                </a:path>
                <a:path w="223519" h="406400">
                  <a:moveTo>
                    <a:pt x="124726" y="228600"/>
                  </a:moveTo>
                  <a:lnTo>
                    <a:pt x="117855" y="228600"/>
                  </a:lnTo>
                  <a:lnTo>
                    <a:pt x="119138" y="233680"/>
                  </a:lnTo>
                  <a:lnTo>
                    <a:pt x="120865" y="238760"/>
                  </a:lnTo>
                  <a:lnTo>
                    <a:pt x="123964" y="240030"/>
                  </a:lnTo>
                  <a:lnTo>
                    <a:pt x="124218" y="237490"/>
                  </a:lnTo>
                  <a:lnTo>
                    <a:pt x="124100" y="233680"/>
                  </a:lnTo>
                  <a:lnTo>
                    <a:pt x="123977" y="232410"/>
                  </a:lnTo>
                  <a:lnTo>
                    <a:pt x="124726" y="228600"/>
                  </a:lnTo>
                  <a:close/>
                </a:path>
                <a:path w="223519" h="406400">
                  <a:moveTo>
                    <a:pt x="128943" y="228600"/>
                  </a:moveTo>
                  <a:lnTo>
                    <a:pt x="125107" y="228600"/>
                  </a:lnTo>
                  <a:lnTo>
                    <a:pt x="126415" y="232410"/>
                  </a:lnTo>
                  <a:lnTo>
                    <a:pt x="127431" y="234950"/>
                  </a:lnTo>
                  <a:lnTo>
                    <a:pt x="129247" y="237490"/>
                  </a:lnTo>
                  <a:lnTo>
                    <a:pt x="129298" y="234950"/>
                  </a:lnTo>
                  <a:lnTo>
                    <a:pt x="128955" y="232410"/>
                  </a:lnTo>
                  <a:lnTo>
                    <a:pt x="128943" y="228600"/>
                  </a:lnTo>
                  <a:close/>
                </a:path>
                <a:path w="223519" h="406400">
                  <a:moveTo>
                    <a:pt x="154917" y="224790"/>
                  </a:moveTo>
                  <a:lnTo>
                    <a:pt x="64046" y="224790"/>
                  </a:lnTo>
                  <a:lnTo>
                    <a:pt x="61645" y="229870"/>
                  </a:lnTo>
                  <a:lnTo>
                    <a:pt x="58534" y="232410"/>
                  </a:lnTo>
                  <a:lnTo>
                    <a:pt x="55511" y="236220"/>
                  </a:lnTo>
                  <a:lnTo>
                    <a:pt x="61036" y="234950"/>
                  </a:lnTo>
                  <a:lnTo>
                    <a:pt x="65519" y="229870"/>
                  </a:lnTo>
                  <a:lnTo>
                    <a:pt x="70421" y="226060"/>
                  </a:lnTo>
                  <a:lnTo>
                    <a:pt x="154705" y="226060"/>
                  </a:lnTo>
                  <a:lnTo>
                    <a:pt x="154917" y="224790"/>
                  </a:lnTo>
                  <a:close/>
                </a:path>
                <a:path w="223519" h="406400">
                  <a:moveTo>
                    <a:pt x="154705" y="226060"/>
                  </a:moveTo>
                  <a:lnTo>
                    <a:pt x="89573" y="226060"/>
                  </a:lnTo>
                  <a:lnTo>
                    <a:pt x="89915" y="227330"/>
                  </a:lnTo>
                  <a:lnTo>
                    <a:pt x="88099" y="229870"/>
                  </a:lnTo>
                  <a:lnTo>
                    <a:pt x="86156" y="233680"/>
                  </a:lnTo>
                  <a:lnTo>
                    <a:pt x="84480" y="236220"/>
                  </a:lnTo>
                  <a:lnTo>
                    <a:pt x="88049" y="234950"/>
                  </a:lnTo>
                  <a:lnTo>
                    <a:pt x="90665" y="229870"/>
                  </a:lnTo>
                  <a:lnTo>
                    <a:pt x="93713" y="227330"/>
                  </a:lnTo>
                  <a:lnTo>
                    <a:pt x="154492" y="227330"/>
                  </a:lnTo>
                  <a:lnTo>
                    <a:pt x="154705" y="226060"/>
                  </a:lnTo>
                  <a:close/>
                </a:path>
                <a:path w="223519" h="406400">
                  <a:moveTo>
                    <a:pt x="177101" y="205740"/>
                  </a:moveTo>
                  <a:lnTo>
                    <a:pt x="48425" y="205740"/>
                  </a:lnTo>
                  <a:lnTo>
                    <a:pt x="44386" y="210820"/>
                  </a:lnTo>
                  <a:lnTo>
                    <a:pt x="31978" y="222250"/>
                  </a:lnTo>
                  <a:lnTo>
                    <a:pt x="33527" y="223520"/>
                  </a:lnTo>
                  <a:lnTo>
                    <a:pt x="39141" y="224790"/>
                  </a:lnTo>
                  <a:lnTo>
                    <a:pt x="45034" y="224790"/>
                  </a:lnTo>
                  <a:lnTo>
                    <a:pt x="50723" y="222250"/>
                  </a:lnTo>
                  <a:lnTo>
                    <a:pt x="193522" y="222250"/>
                  </a:lnTo>
                  <a:lnTo>
                    <a:pt x="181114" y="210820"/>
                  </a:lnTo>
                  <a:lnTo>
                    <a:pt x="177101" y="205740"/>
                  </a:lnTo>
                  <a:close/>
                </a:path>
                <a:path w="223519" h="406400">
                  <a:moveTo>
                    <a:pt x="193522" y="222250"/>
                  </a:moveTo>
                  <a:lnTo>
                    <a:pt x="174777" y="222250"/>
                  </a:lnTo>
                  <a:lnTo>
                    <a:pt x="180492" y="224790"/>
                  </a:lnTo>
                  <a:lnTo>
                    <a:pt x="186359" y="224790"/>
                  </a:lnTo>
                  <a:lnTo>
                    <a:pt x="191973" y="223520"/>
                  </a:lnTo>
                  <a:lnTo>
                    <a:pt x="193522" y="222250"/>
                  </a:lnTo>
                  <a:close/>
                </a:path>
                <a:path w="223519" h="406400">
                  <a:moveTo>
                    <a:pt x="48425" y="205740"/>
                  </a:moveTo>
                  <a:lnTo>
                    <a:pt x="30784" y="205740"/>
                  </a:lnTo>
                  <a:lnTo>
                    <a:pt x="27647" y="207010"/>
                  </a:lnTo>
                  <a:lnTo>
                    <a:pt x="34620" y="209550"/>
                  </a:lnTo>
                  <a:lnTo>
                    <a:pt x="41643" y="208280"/>
                  </a:lnTo>
                  <a:lnTo>
                    <a:pt x="48425" y="205740"/>
                  </a:lnTo>
                  <a:close/>
                </a:path>
                <a:path w="223519" h="406400">
                  <a:moveTo>
                    <a:pt x="74244" y="176530"/>
                  </a:moveTo>
                  <a:lnTo>
                    <a:pt x="70662" y="180340"/>
                  </a:lnTo>
                  <a:lnTo>
                    <a:pt x="67500" y="184150"/>
                  </a:lnTo>
                  <a:lnTo>
                    <a:pt x="59715" y="190500"/>
                  </a:lnTo>
                  <a:lnTo>
                    <a:pt x="55270" y="194310"/>
                  </a:lnTo>
                  <a:lnTo>
                    <a:pt x="41630" y="201930"/>
                  </a:lnTo>
                  <a:lnTo>
                    <a:pt x="33896" y="205740"/>
                  </a:lnTo>
                  <a:lnTo>
                    <a:pt x="177101" y="205740"/>
                  </a:lnTo>
                  <a:lnTo>
                    <a:pt x="183908" y="208280"/>
                  </a:lnTo>
                  <a:lnTo>
                    <a:pt x="190969" y="209550"/>
                  </a:lnTo>
                  <a:lnTo>
                    <a:pt x="198018" y="205740"/>
                  </a:lnTo>
                  <a:lnTo>
                    <a:pt x="196676" y="203200"/>
                  </a:lnTo>
                  <a:lnTo>
                    <a:pt x="71259" y="203200"/>
                  </a:lnTo>
                  <a:lnTo>
                    <a:pt x="71437" y="201930"/>
                  </a:lnTo>
                  <a:lnTo>
                    <a:pt x="73520" y="199390"/>
                  </a:lnTo>
                  <a:lnTo>
                    <a:pt x="65862" y="199390"/>
                  </a:lnTo>
                  <a:lnTo>
                    <a:pt x="65684" y="198120"/>
                  </a:lnTo>
                  <a:lnTo>
                    <a:pt x="69380" y="195580"/>
                  </a:lnTo>
                  <a:lnTo>
                    <a:pt x="63893" y="195580"/>
                  </a:lnTo>
                  <a:lnTo>
                    <a:pt x="61506" y="194310"/>
                  </a:lnTo>
                  <a:lnTo>
                    <a:pt x="61328" y="194310"/>
                  </a:lnTo>
                  <a:lnTo>
                    <a:pt x="65900" y="187960"/>
                  </a:lnTo>
                  <a:lnTo>
                    <a:pt x="70307" y="182880"/>
                  </a:lnTo>
                  <a:lnTo>
                    <a:pt x="74244" y="176530"/>
                  </a:lnTo>
                  <a:close/>
                </a:path>
                <a:path w="223519" h="406400">
                  <a:moveTo>
                    <a:pt x="103111" y="185420"/>
                  </a:moveTo>
                  <a:lnTo>
                    <a:pt x="75577" y="203200"/>
                  </a:lnTo>
                  <a:lnTo>
                    <a:pt x="196676" y="203200"/>
                  </a:lnTo>
                  <a:lnTo>
                    <a:pt x="196005" y="201930"/>
                  </a:lnTo>
                  <a:lnTo>
                    <a:pt x="192252" y="196850"/>
                  </a:lnTo>
                  <a:lnTo>
                    <a:pt x="105029" y="196850"/>
                  </a:lnTo>
                  <a:lnTo>
                    <a:pt x="105352" y="195580"/>
                  </a:lnTo>
                  <a:lnTo>
                    <a:pt x="99593" y="195580"/>
                  </a:lnTo>
                  <a:lnTo>
                    <a:pt x="99250" y="194310"/>
                  </a:lnTo>
                  <a:lnTo>
                    <a:pt x="100914" y="191770"/>
                  </a:lnTo>
                  <a:lnTo>
                    <a:pt x="103111" y="185420"/>
                  </a:lnTo>
                  <a:close/>
                </a:path>
                <a:path w="223519" h="406400">
                  <a:moveTo>
                    <a:pt x="81610" y="190500"/>
                  </a:moveTo>
                  <a:lnTo>
                    <a:pt x="76733" y="194310"/>
                  </a:lnTo>
                  <a:lnTo>
                    <a:pt x="71793" y="198120"/>
                  </a:lnTo>
                  <a:lnTo>
                    <a:pt x="66217" y="199390"/>
                  </a:lnTo>
                  <a:lnTo>
                    <a:pt x="73520" y="199390"/>
                  </a:lnTo>
                  <a:lnTo>
                    <a:pt x="74561" y="198120"/>
                  </a:lnTo>
                  <a:lnTo>
                    <a:pt x="78358" y="194310"/>
                  </a:lnTo>
                  <a:lnTo>
                    <a:pt x="81610" y="190500"/>
                  </a:lnTo>
                  <a:close/>
                </a:path>
                <a:path w="223519" h="406400">
                  <a:moveTo>
                    <a:pt x="121183" y="181610"/>
                  </a:moveTo>
                  <a:lnTo>
                    <a:pt x="119849" y="184150"/>
                  </a:lnTo>
                  <a:lnTo>
                    <a:pt x="118351" y="185420"/>
                  </a:lnTo>
                  <a:lnTo>
                    <a:pt x="116801" y="186690"/>
                  </a:lnTo>
                  <a:lnTo>
                    <a:pt x="113499" y="190500"/>
                  </a:lnTo>
                  <a:lnTo>
                    <a:pt x="109918" y="195580"/>
                  </a:lnTo>
                  <a:lnTo>
                    <a:pt x="105486" y="196850"/>
                  </a:lnTo>
                  <a:lnTo>
                    <a:pt x="125310" y="196850"/>
                  </a:lnTo>
                  <a:lnTo>
                    <a:pt x="122516" y="191770"/>
                  </a:lnTo>
                  <a:lnTo>
                    <a:pt x="121691" y="186690"/>
                  </a:lnTo>
                  <a:lnTo>
                    <a:pt x="121183" y="181610"/>
                  </a:lnTo>
                  <a:close/>
                </a:path>
                <a:path w="223519" h="406400">
                  <a:moveTo>
                    <a:pt x="129539" y="177800"/>
                  </a:moveTo>
                  <a:lnTo>
                    <a:pt x="127876" y="184150"/>
                  </a:lnTo>
                  <a:lnTo>
                    <a:pt x="126479" y="189230"/>
                  </a:lnTo>
                  <a:lnTo>
                    <a:pt x="125641" y="196850"/>
                  </a:lnTo>
                  <a:lnTo>
                    <a:pt x="192252" y="196850"/>
                  </a:lnTo>
                  <a:lnTo>
                    <a:pt x="189437" y="193040"/>
                  </a:lnTo>
                  <a:lnTo>
                    <a:pt x="188543" y="191770"/>
                  </a:lnTo>
                  <a:lnTo>
                    <a:pt x="135559" y="191770"/>
                  </a:lnTo>
                  <a:lnTo>
                    <a:pt x="132537" y="187960"/>
                  </a:lnTo>
                  <a:lnTo>
                    <a:pt x="130492" y="182880"/>
                  </a:lnTo>
                  <a:lnTo>
                    <a:pt x="129539" y="177800"/>
                  </a:lnTo>
                  <a:close/>
                </a:path>
                <a:path w="223519" h="406400">
                  <a:moveTo>
                    <a:pt x="74832" y="189488"/>
                  </a:moveTo>
                  <a:lnTo>
                    <a:pt x="72161" y="190500"/>
                  </a:lnTo>
                  <a:lnTo>
                    <a:pt x="67868" y="193040"/>
                  </a:lnTo>
                  <a:lnTo>
                    <a:pt x="65925" y="194310"/>
                  </a:lnTo>
                  <a:lnTo>
                    <a:pt x="63893" y="195580"/>
                  </a:lnTo>
                  <a:lnTo>
                    <a:pt x="69380" y="195580"/>
                  </a:lnTo>
                  <a:lnTo>
                    <a:pt x="72885" y="191770"/>
                  </a:lnTo>
                  <a:lnTo>
                    <a:pt x="74832" y="189488"/>
                  </a:lnTo>
                  <a:close/>
                </a:path>
                <a:path w="223519" h="406400">
                  <a:moveTo>
                    <a:pt x="109397" y="185420"/>
                  </a:moveTo>
                  <a:lnTo>
                    <a:pt x="106832" y="189230"/>
                  </a:lnTo>
                  <a:lnTo>
                    <a:pt x="103136" y="193040"/>
                  </a:lnTo>
                  <a:lnTo>
                    <a:pt x="99593" y="195580"/>
                  </a:lnTo>
                  <a:lnTo>
                    <a:pt x="105352" y="195580"/>
                  </a:lnTo>
                  <a:lnTo>
                    <a:pt x="105676" y="194310"/>
                  </a:lnTo>
                  <a:lnTo>
                    <a:pt x="106984" y="191770"/>
                  </a:lnTo>
                  <a:lnTo>
                    <a:pt x="108534" y="189230"/>
                  </a:lnTo>
                  <a:lnTo>
                    <a:pt x="109397" y="185420"/>
                  </a:lnTo>
                  <a:close/>
                </a:path>
                <a:path w="223519" h="406400">
                  <a:moveTo>
                    <a:pt x="134607" y="175260"/>
                  </a:moveTo>
                  <a:lnTo>
                    <a:pt x="134747" y="180340"/>
                  </a:lnTo>
                  <a:lnTo>
                    <a:pt x="135204" y="185420"/>
                  </a:lnTo>
                  <a:lnTo>
                    <a:pt x="136144" y="191770"/>
                  </a:lnTo>
                  <a:lnTo>
                    <a:pt x="188543" y="191770"/>
                  </a:lnTo>
                  <a:lnTo>
                    <a:pt x="182284" y="182880"/>
                  </a:lnTo>
                  <a:lnTo>
                    <a:pt x="138480" y="182880"/>
                  </a:lnTo>
                  <a:lnTo>
                    <a:pt x="138264" y="181610"/>
                  </a:lnTo>
                  <a:lnTo>
                    <a:pt x="136651" y="180340"/>
                  </a:lnTo>
                  <a:lnTo>
                    <a:pt x="135483" y="177800"/>
                  </a:lnTo>
                  <a:lnTo>
                    <a:pt x="134607" y="175260"/>
                  </a:lnTo>
                  <a:close/>
                </a:path>
                <a:path w="223519" h="406400">
                  <a:moveTo>
                    <a:pt x="76136" y="187960"/>
                  </a:moveTo>
                  <a:lnTo>
                    <a:pt x="74832" y="189488"/>
                  </a:lnTo>
                  <a:lnTo>
                    <a:pt x="75514" y="189230"/>
                  </a:lnTo>
                  <a:lnTo>
                    <a:pt x="76136" y="187960"/>
                  </a:lnTo>
                  <a:close/>
                </a:path>
                <a:path w="223519" h="406400">
                  <a:moveTo>
                    <a:pt x="137248" y="172720"/>
                  </a:moveTo>
                  <a:lnTo>
                    <a:pt x="138290" y="179070"/>
                  </a:lnTo>
                  <a:lnTo>
                    <a:pt x="138823" y="181610"/>
                  </a:lnTo>
                  <a:lnTo>
                    <a:pt x="138480" y="182880"/>
                  </a:lnTo>
                  <a:lnTo>
                    <a:pt x="150825" y="182880"/>
                  </a:lnTo>
                  <a:lnTo>
                    <a:pt x="147586" y="181610"/>
                  </a:lnTo>
                  <a:lnTo>
                    <a:pt x="141947" y="177800"/>
                  </a:lnTo>
                  <a:lnTo>
                    <a:pt x="139319" y="175260"/>
                  </a:lnTo>
                  <a:lnTo>
                    <a:pt x="137248" y="172720"/>
                  </a:lnTo>
                  <a:close/>
                </a:path>
                <a:path w="223519" h="406400">
                  <a:moveTo>
                    <a:pt x="141947" y="161290"/>
                  </a:moveTo>
                  <a:lnTo>
                    <a:pt x="144157" y="170180"/>
                  </a:lnTo>
                  <a:lnTo>
                    <a:pt x="149428" y="176530"/>
                  </a:lnTo>
                  <a:lnTo>
                    <a:pt x="154292" y="182880"/>
                  </a:lnTo>
                  <a:lnTo>
                    <a:pt x="182284" y="182880"/>
                  </a:lnTo>
                  <a:lnTo>
                    <a:pt x="180496" y="180340"/>
                  </a:lnTo>
                  <a:lnTo>
                    <a:pt x="171361" y="167640"/>
                  </a:lnTo>
                  <a:lnTo>
                    <a:pt x="152788" y="167630"/>
                  </a:lnTo>
                  <a:lnTo>
                    <a:pt x="148844" y="166370"/>
                  </a:lnTo>
                  <a:lnTo>
                    <a:pt x="145262" y="163830"/>
                  </a:lnTo>
                  <a:lnTo>
                    <a:pt x="141947" y="161290"/>
                  </a:lnTo>
                  <a:close/>
                </a:path>
                <a:path w="223519" h="406400">
                  <a:moveTo>
                    <a:pt x="152788" y="167630"/>
                  </a:moveTo>
                  <a:close/>
                </a:path>
                <a:path w="223519" h="406400">
                  <a:moveTo>
                    <a:pt x="153207" y="132080"/>
                  </a:moveTo>
                  <a:lnTo>
                    <a:pt x="132613" y="132080"/>
                  </a:lnTo>
                  <a:lnTo>
                    <a:pt x="134810" y="139700"/>
                  </a:lnTo>
                  <a:lnTo>
                    <a:pt x="137883" y="146050"/>
                  </a:lnTo>
                  <a:lnTo>
                    <a:pt x="145262" y="156210"/>
                  </a:lnTo>
                  <a:lnTo>
                    <a:pt x="149364" y="161290"/>
                  </a:lnTo>
                  <a:lnTo>
                    <a:pt x="152788" y="167630"/>
                  </a:lnTo>
                  <a:lnTo>
                    <a:pt x="175497" y="167630"/>
                  </a:lnTo>
                  <a:lnTo>
                    <a:pt x="179895" y="166370"/>
                  </a:lnTo>
                  <a:lnTo>
                    <a:pt x="183057" y="163830"/>
                  </a:lnTo>
                  <a:lnTo>
                    <a:pt x="183311" y="162560"/>
                  </a:lnTo>
                  <a:lnTo>
                    <a:pt x="173640" y="154940"/>
                  </a:lnTo>
                  <a:lnTo>
                    <a:pt x="164547" y="147320"/>
                  </a:lnTo>
                  <a:lnTo>
                    <a:pt x="156311" y="137160"/>
                  </a:lnTo>
                  <a:lnTo>
                    <a:pt x="153207" y="132080"/>
                  </a:lnTo>
                  <a:close/>
                </a:path>
                <a:path w="223519" h="406400">
                  <a:moveTo>
                    <a:pt x="113487" y="138430"/>
                  </a:moveTo>
                  <a:lnTo>
                    <a:pt x="99733" y="138430"/>
                  </a:lnTo>
                  <a:lnTo>
                    <a:pt x="100025" y="139700"/>
                  </a:lnTo>
                  <a:lnTo>
                    <a:pt x="97967" y="140970"/>
                  </a:lnTo>
                  <a:lnTo>
                    <a:pt x="96634" y="143510"/>
                  </a:lnTo>
                  <a:lnTo>
                    <a:pt x="93878" y="146050"/>
                  </a:lnTo>
                  <a:lnTo>
                    <a:pt x="85318" y="153670"/>
                  </a:lnTo>
                  <a:lnTo>
                    <a:pt x="83197" y="156210"/>
                  </a:lnTo>
                  <a:lnTo>
                    <a:pt x="85483" y="157480"/>
                  </a:lnTo>
                  <a:lnTo>
                    <a:pt x="94805" y="152400"/>
                  </a:lnTo>
                  <a:lnTo>
                    <a:pt x="97243" y="149860"/>
                  </a:lnTo>
                  <a:lnTo>
                    <a:pt x="103289" y="147320"/>
                  </a:lnTo>
                  <a:lnTo>
                    <a:pt x="109067" y="142240"/>
                  </a:lnTo>
                  <a:lnTo>
                    <a:pt x="113487" y="138430"/>
                  </a:lnTo>
                  <a:close/>
                </a:path>
                <a:path w="223519" h="406400">
                  <a:moveTo>
                    <a:pt x="127917" y="134620"/>
                  </a:moveTo>
                  <a:lnTo>
                    <a:pt x="118795" y="134620"/>
                  </a:lnTo>
                  <a:lnTo>
                    <a:pt x="119138" y="135890"/>
                  </a:lnTo>
                  <a:lnTo>
                    <a:pt x="119532" y="142240"/>
                  </a:lnTo>
                  <a:lnTo>
                    <a:pt x="120091" y="148590"/>
                  </a:lnTo>
                  <a:lnTo>
                    <a:pt x="121729" y="154940"/>
                  </a:lnTo>
                  <a:lnTo>
                    <a:pt x="121856" y="147320"/>
                  </a:lnTo>
                  <a:lnTo>
                    <a:pt x="123113" y="137160"/>
                  </a:lnTo>
                  <a:lnTo>
                    <a:pt x="127542" y="137160"/>
                  </a:lnTo>
                  <a:lnTo>
                    <a:pt x="127917" y="134620"/>
                  </a:lnTo>
                  <a:close/>
                </a:path>
                <a:path w="223519" h="406400">
                  <a:moveTo>
                    <a:pt x="127542" y="137160"/>
                  </a:moveTo>
                  <a:lnTo>
                    <a:pt x="123520" y="137160"/>
                  </a:lnTo>
                  <a:lnTo>
                    <a:pt x="125183" y="142240"/>
                  </a:lnTo>
                  <a:lnTo>
                    <a:pt x="126339" y="146050"/>
                  </a:lnTo>
                  <a:lnTo>
                    <a:pt x="128320" y="149860"/>
                  </a:lnTo>
                  <a:lnTo>
                    <a:pt x="127812" y="144780"/>
                  </a:lnTo>
                  <a:lnTo>
                    <a:pt x="127355" y="138430"/>
                  </a:lnTo>
                  <a:lnTo>
                    <a:pt x="127542" y="137160"/>
                  </a:lnTo>
                  <a:close/>
                </a:path>
                <a:path w="223519" h="406400">
                  <a:moveTo>
                    <a:pt x="80729" y="124460"/>
                  </a:moveTo>
                  <a:lnTo>
                    <a:pt x="77076" y="124460"/>
                  </a:lnTo>
                  <a:lnTo>
                    <a:pt x="76568" y="125730"/>
                  </a:lnTo>
                  <a:lnTo>
                    <a:pt x="76047" y="125730"/>
                  </a:lnTo>
                  <a:lnTo>
                    <a:pt x="74193" y="129540"/>
                  </a:lnTo>
                  <a:lnTo>
                    <a:pt x="72783" y="133350"/>
                  </a:lnTo>
                  <a:lnTo>
                    <a:pt x="68872" y="139700"/>
                  </a:lnTo>
                  <a:lnTo>
                    <a:pt x="66332" y="144780"/>
                  </a:lnTo>
                  <a:lnTo>
                    <a:pt x="63525" y="148590"/>
                  </a:lnTo>
                  <a:lnTo>
                    <a:pt x="63855" y="148590"/>
                  </a:lnTo>
                  <a:lnTo>
                    <a:pt x="67348" y="146050"/>
                  </a:lnTo>
                  <a:lnTo>
                    <a:pt x="72872" y="140970"/>
                  </a:lnTo>
                  <a:lnTo>
                    <a:pt x="76492" y="137160"/>
                  </a:lnTo>
                  <a:lnTo>
                    <a:pt x="81089" y="134620"/>
                  </a:lnTo>
                  <a:lnTo>
                    <a:pt x="127917" y="134620"/>
                  </a:lnTo>
                  <a:lnTo>
                    <a:pt x="128104" y="133350"/>
                  </a:lnTo>
                  <a:lnTo>
                    <a:pt x="131910" y="133350"/>
                  </a:lnTo>
                  <a:lnTo>
                    <a:pt x="132219" y="132080"/>
                  </a:lnTo>
                  <a:lnTo>
                    <a:pt x="153207" y="132080"/>
                  </a:lnTo>
                  <a:lnTo>
                    <a:pt x="150878" y="128270"/>
                  </a:lnTo>
                  <a:lnTo>
                    <a:pt x="82537" y="128270"/>
                  </a:lnTo>
                  <a:lnTo>
                    <a:pt x="79781" y="127000"/>
                  </a:lnTo>
                  <a:lnTo>
                    <a:pt x="80729" y="124460"/>
                  </a:lnTo>
                  <a:close/>
                </a:path>
                <a:path w="223519" h="406400">
                  <a:moveTo>
                    <a:pt x="118795" y="134620"/>
                  </a:moveTo>
                  <a:lnTo>
                    <a:pt x="81279" y="134620"/>
                  </a:lnTo>
                  <a:lnTo>
                    <a:pt x="79070" y="140970"/>
                  </a:lnTo>
                  <a:lnTo>
                    <a:pt x="75272" y="143510"/>
                  </a:lnTo>
                  <a:lnTo>
                    <a:pt x="72377" y="148590"/>
                  </a:lnTo>
                  <a:lnTo>
                    <a:pt x="78423" y="147320"/>
                  </a:lnTo>
                  <a:lnTo>
                    <a:pt x="84288" y="144780"/>
                  </a:lnTo>
                  <a:lnTo>
                    <a:pt x="90045" y="140970"/>
                  </a:lnTo>
                  <a:lnTo>
                    <a:pt x="96050" y="138430"/>
                  </a:lnTo>
                  <a:lnTo>
                    <a:pt x="113487" y="138430"/>
                  </a:lnTo>
                  <a:lnTo>
                    <a:pt x="114960" y="137160"/>
                  </a:lnTo>
                  <a:lnTo>
                    <a:pt x="117373" y="137160"/>
                  </a:lnTo>
                  <a:lnTo>
                    <a:pt x="118795" y="134620"/>
                  </a:lnTo>
                  <a:close/>
                </a:path>
                <a:path w="223519" h="406400">
                  <a:moveTo>
                    <a:pt x="117373" y="137160"/>
                  </a:moveTo>
                  <a:lnTo>
                    <a:pt x="114960" y="137160"/>
                  </a:lnTo>
                  <a:lnTo>
                    <a:pt x="115239" y="138430"/>
                  </a:lnTo>
                  <a:lnTo>
                    <a:pt x="115036" y="138430"/>
                  </a:lnTo>
                  <a:lnTo>
                    <a:pt x="112572" y="142240"/>
                  </a:lnTo>
                  <a:lnTo>
                    <a:pt x="111340" y="144780"/>
                  </a:lnTo>
                  <a:lnTo>
                    <a:pt x="114299" y="142240"/>
                  </a:lnTo>
                  <a:lnTo>
                    <a:pt x="116662" y="138430"/>
                  </a:lnTo>
                  <a:lnTo>
                    <a:pt x="117373" y="137160"/>
                  </a:lnTo>
                  <a:close/>
                </a:path>
                <a:path w="223519" h="406400">
                  <a:moveTo>
                    <a:pt x="99733" y="138430"/>
                  </a:moveTo>
                  <a:lnTo>
                    <a:pt x="96278" y="138430"/>
                  </a:lnTo>
                  <a:lnTo>
                    <a:pt x="94614" y="140970"/>
                  </a:lnTo>
                  <a:lnTo>
                    <a:pt x="93052" y="142240"/>
                  </a:lnTo>
                  <a:lnTo>
                    <a:pt x="91630" y="143510"/>
                  </a:lnTo>
                  <a:lnTo>
                    <a:pt x="94449" y="143510"/>
                  </a:lnTo>
                  <a:lnTo>
                    <a:pt x="96850" y="140970"/>
                  </a:lnTo>
                  <a:lnTo>
                    <a:pt x="99733" y="138430"/>
                  </a:lnTo>
                  <a:close/>
                </a:path>
                <a:path w="223519" h="406400">
                  <a:moveTo>
                    <a:pt x="131910" y="133350"/>
                  </a:moveTo>
                  <a:lnTo>
                    <a:pt x="128689" y="133350"/>
                  </a:lnTo>
                  <a:lnTo>
                    <a:pt x="129374" y="137160"/>
                  </a:lnTo>
                  <a:lnTo>
                    <a:pt x="130416" y="139700"/>
                  </a:lnTo>
                  <a:lnTo>
                    <a:pt x="131914" y="143510"/>
                  </a:lnTo>
                  <a:lnTo>
                    <a:pt x="131775" y="139700"/>
                  </a:lnTo>
                  <a:lnTo>
                    <a:pt x="131292" y="135890"/>
                  </a:lnTo>
                  <a:lnTo>
                    <a:pt x="131910" y="133350"/>
                  </a:lnTo>
                  <a:close/>
                </a:path>
                <a:path w="223519" h="406400">
                  <a:moveTo>
                    <a:pt x="84696" y="109220"/>
                  </a:moveTo>
                  <a:lnTo>
                    <a:pt x="79531" y="115570"/>
                  </a:lnTo>
                  <a:lnTo>
                    <a:pt x="73728" y="120650"/>
                  </a:lnTo>
                  <a:lnTo>
                    <a:pt x="61417" y="130810"/>
                  </a:lnTo>
                  <a:lnTo>
                    <a:pt x="58585" y="133350"/>
                  </a:lnTo>
                  <a:lnTo>
                    <a:pt x="52476" y="135890"/>
                  </a:lnTo>
                  <a:lnTo>
                    <a:pt x="51549" y="137160"/>
                  </a:lnTo>
                  <a:lnTo>
                    <a:pt x="48513" y="137160"/>
                  </a:lnTo>
                  <a:lnTo>
                    <a:pt x="55782" y="138430"/>
                  </a:lnTo>
                  <a:lnTo>
                    <a:pt x="63295" y="137160"/>
                  </a:lnTo>
                  <a:lnTo>
                    <a:pt x="70557" y="132080"/>
                  </a:lnTo>
                  <a:lnTo>
                    <a:pt x="77076" y="124460"/>
                  </a:lnTo>
                  <a:lnTo>
                    <a:pt x="80729" y="124460"/>
                  </a:lnTo>
                  <a:lnTo>
                    <a:pt x="81241" y="123190"/>
                  </a:lnTo>
                  <a:lnTo>
                    <a:pt x="83400" y="121920"/>
                  </a:lnTo>
                  <a:lnTo>
                    <a:pt x="85382" y="118110"/>
                  </a:lnTo>
                  <a:lnTo>
                    <a:pt x="81114" y="118110"/>
                  </a:lnTo>
                  <a:lnTo>
                    <a:pt x="81013" y="116840"/>
                  </a:lnTo>
                  <a:lnTo>
                    <a:pt x="82715" y="114300"/>
                  </a:lnTo>
                  <a:lnTo>
                    <a:pt x="84696" y="109220"/>
                  </a:lnTo>
                  <a:close/>
                </a:path>
                <a:path w="223519" h="406400">
                  <a:moveTo>
                    <a:pt x="167610" y="125730"/>
                  </a:moveTo>
                  <a:lnTo>
                    <a:pt x="149326" y="125730"/>
                  </a:lnTo>
                  <a:lnTo>
                    <a:pt x="155922" y="133350"/>
                  </a:lnTo>
                  <a:lnTo>
                    <a:pt x="163195" y="137160"/>
                  </a:lnTo>
                  <a:lnTo>
                    <a:pt x="170657" y="138430"/>
                  </a:lnTo>
                  <a:lnTo>
                    <a:pt x="177825" y="137160"/>
                  </a:lnTo>
                  <a:lnTo>
                    <a:pt x="177990" y="137160"/>
                  </a:lnTo>
                  <a:lnTo>
                    <a:pt x="177292" y="135890"/>
                  </a:lnTo>
                  <a:lnTo>
                    <a:pt x="176618" y="135890"/>
                  </a:lnTo>
                  <a:lnTo>
                    <a:pt x="175933" y="134620"/>
                  </a:lnTo>
                  <a:lnTo>
                    <a:pt x="169735" y="128270"/>
                  </a:lnTo>
                  <a:lnTo>
                    <a:pt x="167610" y="125730"/>
                  </a:lnTo>
                  <a:close/>
                </a:path>
                <a:path w="223519" h="406400">
                  <a:moveTo>
                    <a:pt x="101028" y="114300"/>
                  </a:moveTo>
                  <a:lnTo>
                    <a:pt x="97815" y="116840"/>
                  </a:lnTo>
                  <a:lnTo>
                    <a:pt x="93319" y="120650"/>
                  </a:lnTo>
                  <a:lnTo>
                    <a:pt x="90411" y="123190"/>
                  </a:lnTo>
                  <a:lnTo>
                    <a:pt x="85242" y="127000"/>
                  </a:lnTo>
                  <a:lnTo>
                    <a:pt x="82537" y="128270"/>
                  </a:lnTo>
                  <a:lnTo>
                    <a:pt x="94221" y="128270"/>
                  </a:lnTo>
                  <a:lnTo>
                    <a:pt x="96799" y="123190"/>
                  </a:lnTo>
                  <a:lnTo>
                    <a:pt x="98983" y="118110"/>
                  </a:lnTo>
                  <a:lnTo>
                    <a:pt x="101028" y="114300"/>
                  </a:lnTo>
                  <a:close/>
                </a:path>
                <a:path w="223519" h="406400">
                  <a:moveTo>
                    <a:pt x="112585" y="110490"/>
                  </a:moveTo>
                  <a:lnTo>
                    <a:pt x="108115" y="118110"/>
                  </a:lnTo>
                  <a:lnTo>
                    <a:pt x="102006" y="125730"/>
                  </a:lnTo>
                  <a:lnTo>
                    <a:pt x="94513" y="128270"/>
                  </a:lnTo>
                  <a:lnTo>
                    <a:pt x="150878" y="128270"/>
                  </a:lnTo>
                  <a:lnTo>
                    <a:pt x="149326" y="125730"/>
                  </a:lnTo>
                  <a:lnTo>
                    <a:pt x="167610" y="125730"/>
                  </a:lnTo>
                  <a:lnTo>
                    <a:pt x="162298" y="119380"/>
                  </a:lnTo>
                  <a:lnTo>
                    <a:pt x="111594" y="119380"/>
                  </a:lnTo>
                  <a:lnTo>
                    <a:pt x="111239" y="118110"/>
                  </a:lnTo>
                  <a:lnTo>
                    <a:pt x="111721" y="115570"/>
                  </a:lnTo>
                  <a:lnTo>
                    <a:pt x="112191" y="113030"/>
                  </a:lnTo>
                  <a:lnTo>
                    <a:pt x="112585" y="110490"/>
                  </a:lnTo>
                  <a:close/>
                </a:path>
                <a:path w="223519" h="406400">
                  <a:moveTo>
                    <a:pt x="117309" y="105410"/>
                  </a:moveTo>
                  <a:lnTo>
                    <a:pt x="116001" y="110490"/>
                  </a:lnTo>
                  <a:lnTo>
                    <a:pt x="114604" y="115570"/>
                  </a:lnTo>
                  <a:lnTo>
                    <a:pt x="111594" y="119380"/>
                  </a:lnTo>
                  <a:lnTo>
                    <a:pt x="162298" y="119380"/>
                  </a:lnTo>
                  <a:lnTo>
                    <a:pt x="161236" y="118110"/>
                  </a:lnTo>
                  <a:lnTo>
                    <a:pt x="159405" y="115570"/>
                  </a:lnTo>
                  <a:lnTo>
                    <a:pt x="127266" y="115570"/>
                  </a:lnTo>
                  <a:lnTo>
                    <a:pt x="125793" y="113030"/>
                  </a:lnTo>
                  <a:lnTo>
                    <a:pt x="118478" y="113030"/>
                  </a:lnTo>
                  <a:lnTo>
                    <a:pt x="117665" y="110490"/>
                  </a:lnTo>
                  <a:lnTo>
                    <a:pt x="117347" y="107950"/>
                  </a:lnTo>
                  <a:lnTo>
                    <a:pt x="117309" y="105410"/>
                  </a:lnTo>
                  <a:close/>
                </a:path>
                <a:path w="223519" h="406400">
                  <a:moveTo>
                    <a:pt x="87452" y="113030"/>
                  </a:moveTo>
                  <a:lnTo>
                    <a:pt x="85737" y="115570"/>
                  </a:lnTo>
                  <a:lnTo>
                    <a:pt x="83731" y="116840"/>
                  </a:lnTo>
                  <a:lnTo>
                    <a:pt x="81406" y="118110"/>
                  </a:lnTo>
                  <a:lnTo>
                    <a:pt x="85382" y="118110"/>
                  </a:lnTo>
                  <a:lnTo>
                    <a:pt x="86042" y="116840"/>
                  </a:lnTo>
                  <a:lnTo>
                    <a:pt x="86728" y="114300"/>
                  </a:lnTo>
                  <a:lnTo>
                    <a:pt x="87452" y="113030"/>
                  </a:lnTo>
                  <a:close/>
                </a:path>
                <a:path w="223519" h="406400">
                  <a:moveTo>
                    <a:pt x="125920" y="106680"/>
                  </a:moveTo>
                  <a:lnTo>
                    <a:pt x="125120" y="106680"/>
                  </a:lnTo>
                  <a:lnTo>
                    <a:pt x="126504" y="111760"/>
                  </a:lnTo>
                  <a:lnTo>
                    <a:pt x="127482" y="114300"/>
                  </a:lnTo>
                  <a:lnTo>
                    <a:pt x="127647" y="115570"/>
                  </a:lnTo>
                  <a:lnTo>
                    <a:pt x="159405" y="115570"/>
                  </a:lnTo>
                  <a:lnTo>
                    <a:pt x="158490" y="114300"/>
                  </a:lnTo>
                  <a:lnTo>
                    <a:pt x="137820" y="114300"/>
                  </a:lnTo>
                  <a:lnTo>
                    <a:pt x="134124" y="113030"/>
                  </a:lnTo>
                  <a:lnTo>
                    <a:pt x="130682" y="111760"/>
                  </a:lnTo>
                  <a:lnTo>
                    <a:pt x="126796" y="107950"/>
                  </a:lnTo>
                  <a:lnTo>
                    <a:pt x="125920" y="106680"/>
                  </a:lnTo>
                  <a:close/>
                </a:path>
                <a:path w="223519" h="406400">
                  <a:moveTo>
                    <a:pt x="131699" y="100330"/>
                  </a:moveTo>
                  <a:lnTo>
                    <a:pt x="133553" y="105410"/>
                  </a:lnTo>
                  <a:lnTo>
                    <a:pt x="136029" y="109220"/>
                  </a:lnTo>
                  <a:lnTo>
                    <a:pt x="138036" y="114300"/>
                  </a:lnTo>
                  <a:lnTo>
                    <a:pt x="158490" y="114300"/>
                  </a:lnTo>
                  <a:lnTo>
                    <a:pt x="156659" y="111760"/>
                  </a:lnTo>
                  <a:lnTo>
                    <a:pt x="142582" y="111760"/>
                  </a:lnTo>
                  <a:lnTo>
                    <a:pt x="138112" y="110490"/>
                  </a:lnTo>
                  <a:lnTo>
                    <a:pt x="134797" y="105410"/>
                  </a:lnTo>
                  <a:lnTo>
                    <a:pt x="131699" y="100330"/>
                  </a:lnTo>
                  <a:close/>
                </a:path>
                <a:path w="223519" h="406400">
                  <a:moveTo>
                    <a:pt x="120078" y="101600"/>
                  </a:moveTo>
                  <a:lnTo>
                    <a:pt x="119926" y="105410"/>
                  </a:lnTo>
                  <a:lnTo>
                    <a:pt x="119532" y="109220"/>
                  </a:lnTo>
                  <a:lnTo>
                    <a:pt x="118986" y="113030"/>
                  </a:lnTo>
                  <a:lnTo>
                    <a:pt x="125793" y="113030"/>
                  </a:lnTo>
                  <a:lnTo>
                    <a:pt x="124320" y="110490"/>
                  </a:lnTo>
                  <a:lnTo>
                    <a:pt x="121386" y="106680"/>
                  </a:lnTo>
                  <a:lnTo>
                    <a:pt x="120078" y="101600"/>
                  </a:lnTo>
                  <a:close/>
                </a:path>
                <a:path w="223519" h="406400">
                  <a:moveTo>
                    <a:pt x="136740" y="69850"/>
                  </a:moveTo>
                  <a:lnTo>
                    <a:pt x="124726" y="69850"/>
                  </a:lnTo>
                  <a:lnTo>
                    <a:pt x="126923" y="78740"/>
                  </a:lnTo>
                  <a:lnTo>
                    <a:pt x="128955" y="86360"/>
                  </a:lnTo>
                  <a:lnTo>
                    <a:pt x="135737" y="99060"/>
                  </a:lnTo>
                  <a:lnTo>
                    <a:pt x="139877" y="105410"/>
                  </a:lnTo>
                  <a:lnTo>
                    <a:pt x="143090" y="111760"/>
                  </a:lnTo>
                  <a:lnTo>
                    <a:pt x="156659" y="111760"/>
                  </a:lnTo>
                  <a:lnTo>
                    <a:pt x="152998" y="106680"/>
                  </a:lnTo>
                  <a:lnTo>
                    <a:pt x="147586" y="99060"/>
                  </a:lnTo>
                  <a:lnTo>
                    <a:pt x="153431" y="99060"/>
                  </a:lnTo>
                  <a:lnTo>
                    <a:pt x="152615" y="97790"/>
                  </a:lnTo>
                  <a:lnTo>
                    <a:pt x="149542" y="93980"/>
                  </a:lnTo>
                  <a:lnTo>
                    <a:pt x="147027" y="88900"/>
                  </a:lnTo>
                  <a:lnTo>
                    <a:pt x="144297" y="85090"/>
                  </a:lnTo>
                  <a:lnTo>
                    <a:pt x="141744" y="80010"/>
                  </a:lnTo>
                  <a:lnTo>
                    <a:pt x="136740" y="69850"/>
                  </a:lnTo>
                  <a:close/>
                </a:path>
                <a:path w="223519" h="406400">
                  <a:moveTo>
                    <a:pt x="98437" y="55880"/>
                  </a:moveTo>
                  <a:lnTo>
                    <a:pt x="94780" y="55880"/>
                  </a:lnTo>
                  <a:lnTo>
                    <a:pt x="92941" y="58944"/>
                  </a:lnTo>
                  <a:lnTo>
                    <a:pt x="88772" y="69850"/>
                  </a:lnTo>
                  <a:lnTo>
                    <a:pt x="86118" y="74930"/>
                  </a:lnTo>
                  <a:lnTo>
                    <a:pt x="81408" y="83820"/>
                  </a:lnTo>
                  <a:lnTo>
                    <a:pt x="75620" y="92710"/>
                  </a:lnTo>
                  <a:lnTo>
                    <a:pt x="70868" y="99060"/>
                  </a:lnTo>
                  <a:lnTo>
                    <a:pt x="69265" y="102870"/>
                  </a:lnTo>
                  <a:lnTo>
                    <a:pt x="69646" y="102870"/>
                  </a:lnTo>
                  <a:lnTo>
                    <a:pt x="73621" y="99060"/>
                  </a:lnTo>
                  <a:lnTo>
                    <a:pt x="77254" y="95250"/>
                  </a:lnTo>
                  <a:lnTo>
                    <a:pt x="84569" y="85090"/>
                  </a:lnTo>
                  <a:lnTo>
                    <a:pt x="88277" y="78740"/>
                  </a:lnTo>
                  <a:lnTo>
                    <a:pt x="91058" y="71120"/>
                  </a:lnTo>
                  <a:lnTo>
                    <a:pt x="102163" y="71120"/>
                  </a:lnTo>
                  <a:lnTo>
                    <a:pt x="103695" y="68580"/>
                  </a:lnTo>
                  <a:lnTo>
                    <a:pt x="107382" y="68580"/>
                  </a:lnTo>
                  <a:lnTo>
                    <a:pt x="109194" y="64770"/>
                  </a:lnTo>
                  <a:lnTo>
                    <a:pt x="134810" y="64770"/>
                  </a:lnTo>
                  <a:lnTo>
                    <a:pt x="132397" y="58420"/>
                  </a:lnTo>
                  <a:lnTo>
                    <a:pt x="97891" y="58420"/>
                  </a:lnTo>
                  <a:lnTo>
                    <a:pt x="98437" y="55880"/>
                  </a:lnTo>
                  <a:close/>
                </a:path>
                <a:path w="223519" h="406400">
                  <a:moveTo>
                    <a:pt x="153431" y="99060"/>
                  </a:moveTo>
                  <a:lnTo>
                    <a:pt x="147586" y="99060"/>
                  </a:lnTo>
                  <a:lnTo>
                    <a:pt x="150240" y="101600"/>
                  </a:lnTo>
                  <a:lnTo>
                    <a:pt x="152971" y="101600"/>
                  </a:lnTo>
                  <a:lnTo>
                    <a:pt x="155879" y="102870"/>
                  </a:lnTo>
                  <a:lnTo>
                    <a:pt x="153431" y="99060"/>
                  </a:lnTo>
                  <a:close/>
                </a:path>
                <a:path w="223519" h="406400">
                  <a:moveTo>
                    <a:pt x="135293" y="66040"/>
                  </a:moveTo>
                  <a:lnTo>
                    <a:pt x="120332" y="66040"/>
                  </a:lnTo>
                  <a:lnTo>
                    <a:pt x="120192" y="73660"/>
                  </a:lnTo>
                  <a:lnTo>
                    <a:pt x="121958" y="80010"/>
                  </a:lnTo>
                  <a:lnTo>
                    <a:pt x="124675" y="87630"/>
                  </a:lnTo>
                  <a:lnTo>
                    <a:pt x="125183" y="88900"/>
                  </a:lnTo>
                  <a:lnTo>
                    <a:pt x="125729" y="90170"/>
                  </a:lnTo>
                  <a:lnTo>
                    <a:pt x="124536" y="83820"/>
                  </a:lnTo>
                  <a:lnTo>
                    <a:pt x="124109" y="78740"/>
                  </a:lnTo>
                  <a:lnTo>
                    <a:pt x="124203" y="71120"/>
                  </a:lnTo>
                  <a:lnTo>
                    <a:pt x="124244" y="69850"/>
                  </a:lnTo>
                  <a:lnTo>
                    <a:pt x="136740" y="69850"/>
                  </a:lnTo>
                  <a:lnTo>
                    <a:pt x="135293" y="66040"/>
                  </a:lnTo>
                  <a:close/>
                </a:path>
                <a:path w="223519" h="406400">
                  <a:moveTo>
                    <a:pt x="134810" y="64770"/>
                  </a:moveTo>
                  <a:lnTo>
                    <a:pt x="109677" y="64770"/>
                  </a:lnTo>
                  <a:lnTo>
                    <a:pt x="108686" y="69850"/>
                  </a:lnTo>
                  <a:lnTo>
                    <a:pt x="108115" y="73660"/>
                  </a:lnTo>
                  <a:lnTo>
                    <a:pt x="107776" y="80010"/>
                  </a:lnTo>
                  <a:lnTo>
                    <a:pt x="107657" y="85090"/>
                  </a:lnTo>
                  <a:lnTo>
                    <a:pt x="108851" y="87630"/>
                  </a:lnTo>
                  <a:lnTo>
                    <a:pt x="110743" y="80010"/>
                  </a:lnTo>
                  <a:lnTo>
                    <a:pt x="112420" y="73660"/>
                  </a:lnTo>
                  <a:lnTo>
                    <a:pt x="115874" y="67310"/>
                  </a:lnTo>
                  <a:lnTo>
                    <a:pt x="118884" y="67310"/>
                  </a:lnTo>
                  <a:lnTo>
                    <a:pt x="119964" y="66040"/>
                  </a:lnTo>
                  <a:lnTo>
                    <a:pt x="135293" y="66040"/>
                  </a:lnTo>
                  <a:lnTo>
                    <a:pt x="134810" y="64770"/>
                  </a:lnTo>
                  <a:close/>
                </a:path>
                <a:path w="223519" h="406400">
                  <a:moveTo>
                    <a:pt x="99225" y="71120"/>
                  </a:moveTo>
                  <a:lnTo>
                    <a:pt x="91058" y="71120"/>
                  </a:lnTo>
                  <a:lnTo>
                    <a:pt x="91566" y="72390"/>
                  </a:lnTo>
                  <a:lnTo>
                    <a:pt x="91401" y="72390"/>
                  </a:lnTo>
                  <a:lnTo>
                    <a:pt x="89763" y="77470"/>
                  </a:lnTo>
                  <a:lnTo>
                    <a:pt x="87617" y="82550"/>
                  </a:lnTo>
                  <a:lnTo>
                    <a:pt x="85216" y="86360"/>
                  </a:lnTo>
                  <a:lnTo>
                    <a:pt x="90601" y="82550"/>
                  </a:lnTo>
                  <a:lnTo>
                    <a:pt x="94754" y="76200"/>
                  </a:lnTo>
                  <a:lnTo>
                    <a:pt x="99225" y="71120"/>
                  </a:lnTo>
                  <a:close/>
                </a:path>
                <a:path w="223519" h="406400">
                  <a:moveTo>
                    <a:pt x="102163" y="71120"/>
                  </a:moveTo>
                  <a:lnTo>
                    <a:pt x="99631" y="71120"/>
                  </a:lnTo>
                  <a:lnTo>
                    <a:pt x="98615" y="73660"/>
                  </a:lnTo>
                  <a:lnTo>
                    <a:pt x="97828" y="76200"/>
                  </a:lnTo>
                  <a:lnTo>
                    <a:pt x="96951" y="77470"/>
                  </a:lnTo>
                  <a:lnTo>
                    <a:pt x="99504" y="74930"/>
                  </a:lnTo>
                  <a:lnTo>
                    <a:pt x="101396" y="72390"/>
                  </a:lnTo>
                  <a:lnTo>
                    <a:pt x="102163" y="71120"/>
                  </a:lnTo>
                  <a:close/>
                </a:path>
                <a:path w="223519" h="406400">
                  <a:moveTo>
                    <a:pt x="107382" y="68580"/>
                  </a:moveTo>
                  <a:lnTo>
                    <a:pt x="104241" y="68580"/>
                  </a:lnTo>
                  <a:lnTo>
                    <a:pt x="103695" y="72390"/>
                  </a:lnTo>
                  <a:lnTo>
                    <a:pt x="102704" y="74930"/>
                  </a:lnTo>
                  <a:lnTo>
                    <a:pt x="102425" y="77470"/>
                  </a:lnTo>
                  <a:lnTo>
                    <a:pt x="104965" y="73660"/>
                  </a:lnTo>
                  <a:lnTo>
                    <a:pt x="107382" y="68580"/>
                  </a:lnTo>
                  <a:close/>
                </a:path>
                <a:path w="223519" h="406400">
                  <a:moveTo>
                    <a:pt x="118884" y="67310"/>
                  </a:moveTo>
                  <a:lnTo>
                    <a:pt x="116433" y="67310"/>
                  </a:lnTo>
                  <a:lnTo>
                    <a:pt x="115989" y="69850"/>
                  </a:lnTo>
                  <a:lnTo>
                    <a:pt x="115468" y="72390"/>
                  </a:lnTo>
                  <a:lnTo>
                    <a:pt x="115658" y="74930"/>
                  </a:lnTo>
                  <a:lnTo>
                    <a:pt x="117195" y="72390"/>
                  </a:lnTo>
                  <a:lnTo>
                    <a:pt x="117805" y="68580"/>
                  </a:lnTo>
                  <a:lnTo>
                    <a:pt x="118884" y="67310"/>
                  </a:lnTo>
                  <a:close/>
                </a:path>
                <a:path w="223519" h="406400">
                  <a:moveTo>
                    <a:pt x="96177" y="45720"/>
                  </a:moveTo>
                  <a:lnTo>
                    <a:pt x="91826" y="53340"/>
                  </a:lnTo>
                  <a:lnTo>
                    <a:pt x="87274" y="60960"/>
                  </a:lnTo>
                  <a:lnTo>
                    <a:pt x="82321" y="67310"/>
                  </a:lnTo>
                  <a:lnTo>
                    <a:pt x="76771" y="73660"/>
                  </a:lnTo>
                  <a:lnTo>
                    <a:pt x="83527" y="73660"/>
                  </a:lnTo>
                  <a:lnTo>
                    <a:pt x="89446" y="64770"/>
                  </a:lnTo>
                  <a:lnTo>
                    <a:pt x="92941" y="58944"/>
                  </a:lnTo>
                  <a:lnTo>
                    <a:pt x="93141" y="58420"/>
                  </a:lnTo>
                  <a:lnTo>
                    <a:pt x="94780" y="55880"/>
                  </a:lnTo>
                  <a:lnTo>
                    <a:pt x="98437" y="55880"/>
                  </a:lnTo>
                  <a:lnTo>
                    <a:pt x="98983" y="53340"/>
                  </a:lnTo>
                  <a:lnTo>
                    <a:pt x="93586" y="53340"/>
                  </a:lnTo>
                  <a:lnTo>
                    <a:pt x="94399" y="49530"/>
                  </a:lnTo>
                  <a:lnTo>
                    <a:pt x="95478" y="48260"/>
                  </a:lnTo>
                  <a:lnTo>
                    <a:pt x="96177" y="45720"/>
                  </a:lnTo>
                  <a:close/>
                </a:path>
                <a:path w="223519" h="406400">
                  <a:moveTo>
                    <a:pt x="137301" y="55880"/>
                  </a:moveTo>
                  <a:lnTo>
                    <a:pt x="130733" y="55880"/>
                  </a:lnTo>
                  <a:lnTo>
                    <a:pt x="135016" y="62230"/>
                  </a:lnTo>
                  <a:lnTo>
                    <a:pt x="139563" y="68580"/>
                  </a:lnTo>
                  <a:lnTo>
                    <a:pt x="144410" y="72390"/>
                  </a:lnTo>
                  <a:lnTo>
                    <a:pt x="149593" y="73660"/>
                  </a:lnTo>
                  <a:lnTo>
                    <a:pt x="138678" y="58420"/>
                  </a:lnTo>
                  <a:lnTo>
                    <a:pt x="137301" y="55880"/>
                  </a:lnTo>
                  <a:close/>
                </a:path>
                <a:path w="223519" h="406400">
                  <a:moveTo>
                    <a:pt x="94780" y="55880"/>
                  </a:moveTo>
                  <a:lnTo>
                    <a:pt x="93141" y="58420"/>
                  </a:lnTo>
                  <a:lnTo>
                    <a:pt x="92941" y="58944"/>
                  </a:lnTo>
                  <a:lnTo>
                    <a:pt x="94780" y="55880"/>
                  </a:lnTo>
                  <a:close/>
                </a:path>
                <a:path w="223519" h="406400">
                  <a:moveTo>
                    <a:pt x="107340" y="41910"/>
                  </a:moveTo>
                  <a:lnTo>
                    <a:pt x="106667" y="44450"/>
                  </a:lnTo>
                  <a:lnTo>
                    <a:pt x="105244" y="46990"/>
                  </a:lnTo>
                  <a:lnTo>
                    <a:pt x="103238" y="50800"/>
                  </a:lnTo>
                  <a:lnTo>
                    <a:pt x="101574" y="55880"/>
                  </a:lnTo>
                  <a:lnTo>
                    <a:pt x="98412" y="58420"/>
                  </a:lnTo>
                  <a:lnTo>
                    <a:pt x="132397" y="58420"/>
                  </a:lnTo>
                  <a:lnTo>
                    <a:pt x="130733" y="55880"/>
                  </a:lnTo>
                  <a:lnTo>
                    <a:pt x="137301" y="55880"/>
                  </a:lnTo>
                  <a:lnTo>
                    <a:pt x="135237" y="52070"/>
                  </a:lnTo>
                  <a:lnTo>
                    <a:pt x="126187" y="52070"/>
                  </a:lnTo>
                  <a:lnTo>
                    <a:pt x="124815" y="50800"/>
                  </a:lnTo>
                  <a:lnTo>
                    <a:pt x="115354" y="50800"/>
                  </a:lnTo>
                  <a:lnTo>
                    <a:pt x="114382" y="49530"/>
                  </a:lnTo>
                  <a:lnTo>
                    <a:pt x="107848" y="49530"/>
                  </a:lnTo>
                  <a:lnTo>
                    <a:pt x="107391" y="46990"/>
                  </a:lnTo>
                  <a:lnTo>
                    <a:pt x="107321" y="45720"/>
                  </a:lnTo>
                  <a:lnTo>
                    <a:pt x="107340" y="41910"/>
                  </a:lnTo>
                  <a:close/>
                </a:path>
                <a:path w="223519" h="406400">
                  <a:moveTo>
                    <a:pt x="100622" y="44450"/>
                  </a:moveTo>
                  <a:lnTo>
                    <a:pt x="98996" y="48260"/>
                  </a:lnTo>
                  <a:lnTo>
                    <a:pt x="96799" y="50800"/>
                  </a:lnTo>
                  <a:lnTo>
                    <a:pt x="94132" y="53340"/>
                  </a:lnTo>
                  <a:lnTo>
                    <a:pt x="98983" y="53340"/>
                  </a:lnTo>
                  <a:lnTo>
                    <a:pt x="100355" y="48260"/>
                  </a:lnTo>
                  <a:lnTo>
                    <a:pt x="100622" y="44450"/>
                  </a:lnTo>
                  <a:close/>
                </a:path>
                <a:path w="223519" h="406400">
                  <a:moveTo>
                    <a:pt x="113271" y="0"/>
                  </a:moveTo>
                  <a:lnTo>
                    <a:pt x="120562" y="38100"/>
                  </a:lnTo>
                  <a:lnTo>
                    <a:pt x="126555" y="52070"/>
                  </a:lnTo>
                  <a:lnTo>
                    <a:pt x="135237" y="52070"/>
                  </a:lnTo>
                  <a:lnTo>
                    <a:pt x="129044" y="40640"/>
                  </a:lnTo>
                  <a:lnTo>
                    <a:pt x="120621" y="21590"/>
                  </a:lnTo>
                  <a:lnTo>
                    <a:pt x="113271" y="0"/>
                  </a:lnTo>
                  <a:close/>
                </a:path>
                <a:path w="223519" h="406400">
                  <a:moveTo>
                    <a:pt x="115150" y="39370"/>
                  </a:moveTo>
                  <a:lnTo>
                    <a:pt x="115468" y="45720"/>
                  </a:lnTo>
                  <a:lnTo>
                    <a:pt x="115735" y="49530"/>
                  </a:lnTo>
                  <a:lnTo>
                    <a:pt x="115354" y="50800"/>
                  </a:lnTo>
                  <a:lnTo>
                    <a:pt x="124815" y="50800"/>
                  </a:lnTo>
                  <a:lnTo>
                    <a:pt x="122072" y="48260"/>
                  </a:lnTo>
                  <a:lnTo>
                    <a:pt x="117271" y="44450"/>
                  </a:lnTo>
                  <a:lnTo>
                    <a:pt x="115150" y="39370"/>
                  </a:lnTo>
                  <a:close/>
                </a:path>
                <a:path w="223519" h="406400">
                  <a:moveTo>
                    <a:pt x="110743" y="41910"/>
                  </a:moveTo>
                  <a:lnTo>
                    <a:pt x="110350" y="44450"/>
                  </a:lnTo>
                  <a:lnTo>
                    <a:pt x="109702" y="48260"/>
                  </a:lnTo>
                  <a:lnTo>
                    <a:pt x="108153" y="49530"/>
                  </a:lnTo>
                  <a:lnTo>
                    <a:pt x="114382" y="49530"/>
                  </a:lnTo>
                  <a:lnTo>
                    <a:pt x="113411" y="48260"/>
                  </a:lnTo>
                  <a:lnTo>
                    <a:pt x="111836" y="44450"/>
                  </a:lnTo>
                  <a:lnTo>
                    <a:pt x="110743" y="41910"/>
                  </a:lnTo>
                  <a:close/>
                </a:path>
              </a:pathLst>
            </a:custGeom>
            <a:solidFill>
              <a:srgbClr val="619741"/>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9" name="object 445">
              <a:extLst>
                <a:ext uri="{FF2B5EF4-FFF2-40B4-BE49-F238E27FC236}">
                  <a16:creationId xmlns:a16="http://schemas.microsoft.com/office/drawing/2014/main" id="{33761DD8-5FB2-4F98-926F-7CDBA8C67684}"/>
                </a:ext>
              </a:extLst>
            </p:cNvPr>
            <p:cNvSpPr/>
            <p:nvPr/>
          </p:nvSpPr>
          <p:spPr>
            <a:xfrm>
              <a:off x="1602244" y="9102525"/>
              <a:ext cx="38735" cy="74930"/>
            </a:xfrm>
            <a:custGeom>
              <a:avLst/>
              <a:gdLst/>
              <a:ahLst/>
              <a:cxnLst/>
              <a:rect l="l" t="t" r="r" b="b"/>
              <a:pathLst>
                <a:path w="38735" h="74929">
                  <a:moveTo>
                    <a:pt x="27952" y="0"/>
                  </a:moveTo>
                  <a:lnTo>
                    <a:pt x="10198" y="0"/>
                  </a:lnTo>
                  <a:lnTo>
                    <a:pt x="0" y="74447"/>
                  </a:lnTo>
                  <a:lnTo>
                    <a:pt x="38150" y="74447"/>
                  </a:lnTo>
                  <a:lnTo>
                    <a:pt x="27952" y="0"/>
                  </a:lnTo>
                  <a:close/>
                </a:path>
              </a:pathLst>
            </a:custGeom>
            <a:solidFill>
              <a:srgbClr val="69432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0" name="object 446">
              <a:extLst>
                <a:ext uri="{FF2B5EF4-FFF2-40B4-BE49-F238E27FC236}">
                  <a16:creationId xmlns:a16="http://schemas.microsoft.com/office/drawing/2014/main" id="{083FF02A-E295-4008-97EE-394CEA8171FA}"/>
                </a:ext>
              </a:extLst>
            </p:cNvPr>
            <p:cNvSpPr/>
            <p:nvPr/>
          </p:nvSpPr>
          <p:spPr>
            <a:xfrm>
              <a:off x="1606659" y="9102525"/>
              <a:ext cx="29209" cy="42545"/>
            </a:xfrm>
            <a:custGeom>
              <a:avLst/>
              <a:gdLst/>
              <a:ahLst/>
              <a:cxnLst/>
              <a:rect l="l" t="t" r="r" b="b"/>
              <a:pathLst>
                <a:path w="29210" h="42545">
                  <a:moveTo>
                    <a:pt x="23533" y="0"/>
                  </a:moveTo>
                  <a:lnTo>
                    <a:pt x="5791" y="0"/>
                  </a:lnTo>
                  <a:lnTo>
                    <a:pt x="0" y="42252"/>
                  </a:lnTo>
                  <a:lnTo>
                    <a:pt x="1155" y="42329"/>
                  </a:lnTo>
                  <a:lnTo>
                    <a:pt x="3428" y="41732"/>
                  </a:lnTo>
                  <a:lnTo>
                    <a:pt x="21945" y="27419"/>
                  </a:lnTo>
                  <a:lnTo>
                    <a:pt x="19862" y="35344"/>
                  </a:lnTo>
                  <a:lnTo>
                    <a:pt x="18275" y="38696"/>
                  </a:lnTo>
                  <a:lnTo>
                    <a:pt x="20548" y="37947"/>
                  </a:lnTo>
                  <a:lnTo>
                    <a:pt x="22415" y="34391"/>
                  </a:lnTo>
                  <a:lnTo>
                    <a:pt x="23672" y="31762"/>
                  </a:lnTo>
                  <a:lnTo>
                    <a:pt x="27127" y="36410"/>
                  </a:lnTo>
                  <a:lnTo>
                    <a:pt x="28803" y="38417"/>
                  </a:lnTo>
                  <a:lnTo>
                    <a:pt x="23533" y="0"/>
                  </a:lnTo>
                  <a:close/>
                </a:path>
              </a:pathLst>
            </a:custGeom>
            <a:solidFill>
              <a:srgbClr val="946649">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1" name="object 447">
              <a:extLst>
                <a:ext uri="{FF2B5EF4-FFF2-40B4-BE49-F238E27FC236}">
                  <a16:creationId xmlns:a16="http://schemas.microsoft.com/office/drawing/2014/main" id="{ADDAC720-CE67-4DA1-9FB0-90DA501ADADE}"/>
                </a:ext>
              </a:extLst>
            </p:cNvPr>
            <p:cNvSpPr/>
            <p:nvPr/>
          </p:nvSpPr>
          <p:spPr>
            <a:xfrm>
              <a:off x="1501528" y="8732355"/>
              <a:ext cx="226060" cy="407670"/>
            </a:xfrm>
            <a:custGeom>
              <a:avLst/>
              <a:gdLst/>
              <a:ahLst/>
              <a:cxnLst/>
              <a:rect l="l" t="t" r="r" b="b"/>
              <a:pathLst>
                <a:path w="226060" h="407670">
                  <a:moveTo>
                    <a:pt x="115277" y="0"/>
                  </a:moveTo>
                  <a:lnTo>
                    <a:pt x="100012" y="36207"/>
                  </a:lnTo>
                  <a:lnTo>
                    <a:pt x="77812" y="73850"/>
                  </a:lnTo>
                  <a:lnTo>
                    <a:pt x="78193" y="73964"/>
                  </a:lnTo>
                  <a:lnTo>
                    <a:pt x="83360" y="72517"/>
                  </a:lnTo>
                  <a:lnTo>
                    <a:pt x="88196" y="68603"/>
                  </a:lnTo>
                  <a:lnTo>
                    <a:pt x="92740" y="63011"/>
                  </a:lnTo>
                  <a:lnTo>
                    <a:pt x="97027" y="56527"/>
                  </a:lnTo>
                  <a:lnTo>
                    <a:pt x="95389" y="59181"/>
                  </a:lnTo>
                  <a:lnTo>
                    <a:pt x="91020" y="70192"/>
                  </a:lnTo>
                  <a:lnTo>
                    <a:pt x="88366" y="75768"/>
                  </a:lnTo>
                  <a:lnTo>
                    <a:pt x="83656" y="84064"/>
                  </a:lnTo>
                  <a:lnTo>
                    <a:pt x="73116" y="99842"/>
                  </a:lnTo>
                  <a:lnTo>
                    <a:pt x="71513" y="102666"/>
                  </a:lnTo>
                  <a:lnTo>
                    <a:pt x="74548" y="102450"/>
                  </a:lnTo>
                  <a:lnTo>
                    <a:pt x="77419" y="101422"/>
                  </a:lnTo>
                  <a:lnTo>
                    <a:pt x="80175" y="99555"/>
                  </a:lnTo>
                  <a:lnTo>
                    <a:pt x="71505" y="111142"/>
                  </a:lnTo>
                  <a:lnTo>
                    <a:pt x="52898" y="133268"/>
                  </a:lnTo>
                  <a:lnTo>
                    <a:pt x="49936" y="137490"/>
                  </a:lnTo>
                  <a:lnTo>
                    <a:pt x="57369" y="138853"/>
                  </a:lnTo>
                  <a:lnTo>
                    <a:pt x="65103" y="137234"/>
                  </a:lnTo>
                  <a:lnTo>
                    <a:pt x="72603" y="132527"/>
                  </a:lnTo>
                  <a:lnTo>
                    <a:pt x="79336" y="124625"/>
                  </a:lnTo>
                  <a:lnTo>
                    <a:pt x="70713" y="141249"/>
                  </a:lnTo>
                  <a:lnTo>
                    <a:pt x="40982" y="171437"/>
                  </a:lnTo>
                  <a:lnTo>
                    <a:pt x="40652" y="171805"/>
                  </a:lnTo>
                  <a:lnTo>
                    <a:pt x="44424" y="174066"/>
                  </a:lnTo>
                  <a:lnTo>
                    <a:pt x="48348" y="174561"/>
                  </a:lnTo>
                  <a:lnTo>
                    <a:pt x="52260" y="174167"/>
                  </a:lnTo>
                  <a:lnTo>
                    <a:pt x="31252" y="203512"/>
                  </a:lnTo>
                  <a:lnTo>
                    <a:pt x="29768" y="206628"/>
                  </a:lnTo>
                  <a:lnTo>
                    <a:pt x="36779" y="209892"/>
                  </a:lnTo>
                  <a:lnTo>
                    <a:pt x="43853" y="209054"/>
                  </a:lnTo>
                  <a:lnTo>
                    <a:pt x="50660" y="205625"/>
                  </a:lnTo>
                  <a:lnTo>
                    <a:pt x="46634" y="210616"/>
                  </a:lnTo>
                  <a:lnTo>
                    <a:pt x="34226" y="222719"/>
                  </a:lnTo>
                  <a:lnTo>
                    <a:pt x="41389" y="225094"/>
                  </a:lnTo>
                  <a:lnTo>
                    <a:pt x="47282" y="224701"/>
                  </a:lnTo>
                  <a:lnTo>
                    <a:pt x="52984" y="222453"/>
                  </a:lnTo>
                  <a:lnTo>
                    <a:pt x="33729" y="254160"/>
                  </a:lnTo>
                  <a:lnTo>
                    <a:pt x="25472" y="268267"/>
                  </a:lnTo>
                  <a:lnTo>
                    <a:pt x="22694" y="274294"/>
                  </a:lnTo>
                  <a:lnTo>
                    <a:pt x="29451" y="276085"/>
                  </a:lnTo>
                  <a:lnTo>
                    <a:pt x="36385" y="275323"/>
                  </a:lnTo>
                  <a:lnTo>
                    <a:pt x="42887" y="271398"/>
                  </a:lnTo>
                  <a:lnTo>
                    <a:pt x="37322" y="279486"/>
                  </a:lnTo>
                  <a:lnTo>
                    <a:pt x="22924" y="298618"/>
                  </a:lnTo>
                  <a:lnTo>
                    <a:pt x="20802" y="302183"/>
                  </a:lnTo>
                  <a:lnTo>
                    <a:pt x="24206" y="301345"/>
                  </a:lnTo>
                  <a:lnTo>
                    <a:pt x="35153" y="296760"/>
                  </a:lnTo>
                  <a:lnTo>
                    <a:pt x="38252" y="294373"/>
                  </a:lnTo>
                  <a:lnTo>
                    <a:pt x="10622" y="332665"/>
                  </a:lnTo>
                  <a:lnTo>
                    <a:pt x="7759" y="337769"/>
                  </a:lnTo>
                  <a:lnTo>
                    <a:pt x="14713" y="339839"/>
                  </a:lnTo>
                  <a:lnTo>
                    <a:pt x="21620" y="340529"/>
                  </a:lnTo>
                  <a:lnTo>
                    <a:pt x="28467" y="339931"/>
                  </a:lnTo>
                  <a:lnTo>
                    <a:pt x="35242" y="338137"/>
                  </a:lnTo>
                  <a:lnTo>
                    <a:pt x="24115" y="348677"/>
                  </a:lnTo>
                  <a:lnTo>
                    <a:pt x="3369" y="365860"/>
                  </a:lnTo>
                  <a:lnTo>
                    <a:pt x="0" y="369531"/>
                  </a:lnTo>
                  <a:lnTo>
                    <a:pt x="8911" y="374693"/>
                  </a:lnTo>
                  <a:lnTo>
                    <a:pt x="19359" y="375023"/>
                  </a:lnTo>
                  <a:lnTo>
                    <a:pt x="29948" y="372559"/>
                  </a:lnTo>
                  <a:lnTo>
                    <a:pt x="40398" y="368922"/>
                  </a:lnTo>
                  <a:lnTo>
                    <a:pt x="33135" y="378073"/>
                  </a:lnTo>
                  <a:lnTo>
                    <a:pt x="17376" y="396307"/>
                  </a:lnTo>
                  <a:lnTo>
                    <a:pt x="15049" y="399757"/>
                  </a:lnTo>
                  <a:lnTo>
                    <a:pt x="25951" y="400011"/>
                  </a:lnTo>
                  <a:lnTo>
                    <a:pt x="36885" y="397703"/>
                  </a:lnTo>
                  <a:lnTo>
                    <a:pt x="47741" y="392999"/>
                  </a:lnTo>
                  <a:lnTo>
                    <a:pt x="58407" y="386067"/>
                  </a:lnTo>
                  <a:lnTo>
                    <a:pt x="57619" y="387337"/>
                  </a:lnTo>
                  <a:lnTo>
                    <a:pt x="44653" y="401459"/>
                  </a:lnTo>
                  <a:lnTo>
                    <a:pt x="46075" y="401802"/>
                  </a:lnTo>
                  <a:lnTo>
                    <a:pt x="52116" y="400987"/>
                  </a:lnTo>
                  <a:lnTo>
                    <a:pt x="60359" y="397560"/>
                  </a:lnTo>
                  <a:lnTo>
                    <a:pt x="68674" y="393190"/>
                  </a:lnTo>
                  <a:lnTo>
                    <a:pt x="74929" y="389547"/>
                  </a:lnTo>
                  <a:lnTo>
                    <a:pt x="72974" y="392633"/>
                  </a:lnTo>
                  <a:lnTo>
                    <a:pt x="65824" y="405282"/>
                  </a:lnTo>
                  <a:lnTo>
                    <a:pt x="73711" y="403194"/>
                  </a:lnTo>
                  <a:lnTo>
                    <a:pt x="79895" y="400394"/>
                  </a:lnTo>
                  <a:lnTo>
                    <a:pt x="86194" y="396501"/>
                  </a:lnTo>
                  <a:lnTo>
                    <a:pt x="92481" y="391540"/>
                  </a:lnTo>
                  <a:lnTo>
                    <a:pt x="91020" y="394677"/>
                  </a:lnTo>
                  <a:lnTo>
                    <a:pt x="88366" y="403491"/>
                  </a:lnTo>
                  <a:lnTo>
                    <a:pt x="89090" y="403402"/>
                  </a:lnTo>
                  <a:lnTo>
                    <a:pt x="95089" y="401286"/>
                  </a:lnTo>
                  <a:lnTo>
                    <a:pt x="101028" y="397414"/>
                  </a:lnTo>
                  <a:lnTo>
                    <a:pt x="112509" y="387730"/>
                  </a:lnTo>
                  <a:lnTo>
                    <a:pt x="111251" y="392099"/>
                  </a:lnTo>
                  <a:lnTo>
                    <a:pt x="108851" y="402386"/>
                  </a:lnTo>
                  <a:lnTo>
                    <a:pt x="115461" y="400043"/>
                  </a:lnTo>
                  <a:lnTo>
                    <a:pt x="121291" y="395652"/>
                  </a:lnTo>
                  <a:lnTo>
                    <a:pt x="126930" y="389475"/>
                  </a:lnTo>
                  <a:lnTo>
                    <a:pt x="132181" y="381927"/>
                  </a:lnTo>
                  <a:lnTo>
                    <a:pt x="135768" y="389441"/>
                  </a:lnTo>
                  <a:lnTo>
                    <a:pt x="139785" y="396211"/>
                  </a:lnTo>
                  <a:lnTo>
                    <a:pt x="144265" y="402004"/>
                  </a:lnTo>
                  <a:lnTo>
                    <a:pt x="150190" y="407301"/>
                  </a:lnTo>
                  <a:lnTo>
                    <a:pt x="150939" y="391833"/>
                  </a:lnTo>
                  <a:lnTo>
                    <a:pt x="150672" y="386346"/>
                  </a:lnTo>
                  <a:lnTo>
                    <a:pt x="156650" y="396361"/>
                  </a:lnTo>
                  <a:lnTo>
                    <a:pt x="163563" y="403569"/>
                  </a:lnTo>
                  <a:lnTo>
                    <a:pt x="171228" y="407151"/>
                  </a:lnTo>
                  <a:lnTo>
                    <a:pt x="179463" y="406285"/>
                  </a:lnTo>
                  <a:lnTo>
                    <a:pt x="180339" y="405904"/>
                  </a:lnTo>
                  <a:lnTo>
                    <a:pt x="176148" y="390283"/>
                  </a:lnTo>
                  <a:lnTo>
                    <a:pt x="174066" y="384276"/>
                  </a:lnTo>
                  <a:lnTo>
                    <a:pt x="180251" y="391845"/>
                  </a:lnTo>
                  <a:lnTo>
                    <a:pt x="188867" y="396128"/>
                  </a:lnTo>
                  <a:lnTo>
                    <a:pt x="197558" y="398935"/>
                  </a:lnTo>
                  <a:lnTo>
                    <a:pt x="206272" y="400175"/>
                  </a:lnTo>
                  <a:lnTo>
                    <a:pt x="214960" y="399757"/>
                  </a:lnTo>
                  <a:lnTo>
                    <a:pt x="212550" y="396258"/>
                  </a:lnTo>
                  <a:lnTo>
                    <a:pt x="196366" y="377596"/>
                  </a:lnTo>
                  <a:lnTo>
                    <a:pt x="187642" y="366102"/>
                  </a:lnTo>
                  <a:lnTo>
                    <a:pt x="185051" y="362153"/>
                  </a:lnTo>
                  <a:lnTo>
                    <a:pt x="188112" y="364274"/>
                  </a:lnTo>
                  <a:lnTo>
                    <a:pt x="191338" y="365988"/>
                  </a:lnTo>
                  <a:lnTo>
                    <a:pt x="202488" y="369749"/>
                  </a:lnTo>
                  <a:lnTo>
                    <a:pt x="210294" y="371378"/>
                  </a:lnTo>
                  <a:lnTo>
                    <a:pt x="218064" y="371061"/>
                  </a:lnTo>
                  <a:lnTo>
                    <a:pt x="225704" y="367804"/>
                  </a:lnTo>
                  <a:lnTo>
                    <a:pt x="223644" y="364809"/>
                  </a:lnTo>
                  <a:lnTo>
                    <a:pt x="211193" y="348995"/>
                  </a:lnTo>
                  <a:lnTo>
                    <a:pt x="205168" y="340385"/>
                  </a:lnTo>
                  <a:lnTo>
                    <a:pt x="210794" y="340855"/>
                  </a:lnTo>
                  <a:lnTo>
                    <a:pt x="216484" y="340055"/>
                  </a:lnTo>
                  <a:lnTo>
                    <a:pt x="222249" y="337769"/>
                  </a:lnTo>
                  <a:lnTo>
                    <a:pt x="219392" y="332665"/>
                  </a:lnTo>
                  <a:lnTo>
                    <a:pt x="191757" y="294373"/>
                  </a:lnTo>
                  <a:lnTo>
                    <a:pt x="194868" y="296760"/>
                  </a:lnTo>
                  <a:lnTo>
                    <a:pt x="206692" y="304761"/>
                  </a:lnTo>
                  <a:lnTo>
                    <a:pt x="210083" y="305600"/>
                  </a:lnTo>
                  <a:lnTo>
                    <a:pt x="207819" y="301500"/>
                  </a:lnTo>
                  <a:lnTo>
                    <a:pt x="192833" y="280020"/>
                  </a:lnTo>
                  <a:lnTo>
                    <a:pt x="187147" y="271398"/>
                  </a:lnTo>
                  <a:lnTo>
                    <a:pt x="193611" y="275323"/>
                  </a:lnTo>
                  <a:lnTo>
                    <a:pt x="200571" y="276085"/>
                  </a:lnTo>
                  <a:lnTo>
                    <a:pt x="207327" y="274294"/>
                  </a:lnTo>
                  <a:lnTo>
                    <a:pt x="204537" y="268267"/>
                  </a:lnTo>
                  <a:lnTo>
                    <a:pt x="196278" y="254160"/>
                  </a:lnTo>
                  <a:lnTo>
                    <a:pt x="177037" y="222453"/>
                  </a:lnTo>
                  <a:lnTo>
                    <a:pt x="182752" y="224701"/>
                  </a:lnTo>
                  <a:lnTo>
                    <a:pt x="188620" y="225094"/>
                  </a:lnTo>
                  <a:lnTo>
                    <a:pt x="195783" y="222719"/>
                  </a:lnTo>
                  <a:lnTo>
                    <a:pt x="183362" y="210616"/>
                  </a:lnTo>
                  <a:lnTo>
                    <a:pt x="179362" y="205625"/>
                  </a:lnTo>
                  <a:lnTo>
                    <a:pt x="186156" y="209054"/>
                  </a:lnTo>
                  <a:lnTo>
                    <a:pt x="193230" y="209892"/>
                  </a:lnTo>
                  <a:lnTo>
                    <a:pt x="200266" y="206628"/>
                  </a:lnTo>
                  <a:lnTo>
                    <a:pt x="198253" y="202734"/>
                  </a:lnTo>
                  <a:lnTo>
                    <a:pt x="182749" y="181195"/>
                  </a:lnTo>
                  <a:lnTo>
                    <a:pt x="173621" y="168135"/>
                  </a:lnTo>
                  <a:lnTo>
                    <a:pt x="177723" y="168046"/>
                  </a:lnTo>
                  <a:lnTo>
                    <a:pt x="182130" y="167030"/>
                  </a:lnTo>
                  <a:lnTo>
                    <a:pt x="185559" y="163194"/>
                  </a:lnTo>
                  <a:lnTo>
                    <a:pt x="175895" y="155672"/>
                  </a:lnTo>
                  <a:lnTo>
                    <a:pt x="166801" y="147185"/>
                  </a:lnTo>
                  <a:lnTo>
                    <a:pt x="158565" y="137370"/>
                  </a:lnTo>
                  <a:lnTo>
                    <a:pt x="151574" y="125945"/>
                  </a:lnTo>
                  <a:lnTo>
                    <a:pt x="158172" y="133177"/>
                  </a:lnTo>
                  <a:lnTo>
                    <a:pt x="165446" y="137456"/>
                  </a:lnTo>
                  <a:lnTo>
                    <a:pt x="172905" y="138867"/>
                  </a:lnTo>
                  <a:lnTo>
                    <a:pt x="180200" y="137388"/>
                  </a:lnTo>
                  <a:lnTo>
                    <a:pt x="171980" y="128299"/>
                  </a:lnTo>
                  <a:lnTo>
                    <a:pt x="163485" y="117755"/>
                  </a:lnTo>
                  <a:lnTo>
                    <a:pt x="155245" y="107052"/>
                  </a:lnTo>
                  <a:lnTo>
                    <a:pt x="149821" y="99555"/>
                  </a:lnTo>
                  <a:lnTo>
                    <a:pt x="152476" y="101333"/>
                  </a:lnTo>
                  <a:lnTo>
                    <a:pt x="155219" y="102323"/>
                  </a:lnTo>
                  <a:lnTo>
                    <a:pt x="158114" y="102603"/>
                  </a:lnTo>
                  <a:lnTo>
                    <a:pt x="154863" y="98564"/>
                  </a:lnTo>
                  <a:lnTo>
                    <a:pt x="151803" y="93992"/>
                  </a:lnTo>
                  <a:lnTo>
                    <a:pt x="149275" y="88760"/>
                  </a:lnTo>
                  <a:lnTo>
                    <a:pt x="146545" y="84988"/>
                  </a:lnTo>
                  <a:lnTo>
                    <a:pt x="143979" y="80695"/>
                  </a:lnTo>
                  <a:lnTo>
                    <a:pt x="138988" y="70192"/>
                  </a:lnTo>
                  <a:lnTo>
                    <a:pt x="134645" y="59181"/>
                  </a:lnTo>
                  <a:lnTo>
                    <a:pt x="132981" y="56527"/>
                  </a:lnTo>
                  <a:lnTo>
                    <a:pt x="137265" y="63011"/>
                  </a:lnTo>
                  <a:lnTo>
                    <a:pt x="141814" y="68603"/>
                  </a:lnTo>
                  <a:lnTo>
                    <a:pt x="146658" y="72517"/>
                  </a:lnTo>
                  <a:lnTo>
                    <a:pt x="151828" y="73964"/>
                  </a:lnTo>
                  <a:lnTo>
                    <a:pt x="140829" y="59053"/>
                  </a:lnTo>
                  <a:lnTo>
                    <a:pt x="131129" y="41014"/>
                  </a:lnTo>
                  <a:lnTo>
                    <a:pt x="122659" y="20956"/>
                  </a:lnTo>
                  <a:lnTo>
                    <a:pt x="115277" y="0"/>
                  </a:lnTo>
                  <a:close/>
                </a:path>
              </a:pathLst>
            </a:custGeom>
            <a:solidFill>
              <a:srgbClr val="0D804B"/>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2" name="object 448">
              <a:extLst>
                <a:ext uri="{FF2B5EF4-FFF2-40B4-BE49-F238E27FC236}">
                  <a16:creationId xmlns:a16="http://schemas.microsoft.com/office/drawing/2014/main" id="{D1FBAC33-33DB-45AF-87B5-E479F6B57F12}"/>
                </a:ext>
              </a:extLst>
            </p:cNvPr>
            <p:cNvSpPr/>
            <p:nvPr/>
          </p:nvSpPr>
          <p:spPr>
            <a:xfrm>
              <a:off x="1503776" y="8733104"/>
              <a:ext cx="223520" cy="407034"/>
            </a:xfrm>
            <a:custGeom>
              <a:avLst/>
              <a:gdLst/>
              <a:ahLst/>
              <a:cxnLst/>
              <a:rect l="l" t="t" r="r" b="b"/>
              <a:pathLst>
                <a:path w="223519" h="407034">
                  <a:moveTo>
                    <a:pt x="113271" y="0"/>
                  </a:moveTo>
                  <a:lnTo>
                    <a:pt x="120562" y="38138"/>
                  </a:lnTo>
                  <a:lnTo>
                    <a:pt x="126555" y="51117"/>
                  </a:lnTo>
                  <a:lnTo>
                    <a:pt x="126187" y="51549"/>
                  </a:lnTo>
                  <a:lnTo>
                    <a:pt x="117284" y="44323"/>
                  </a:lnTo>
                  <a:lnTo>
                    <a:pt x="115163" y="38557"/>
                  </a:lnTo>
                  <a:lnTo>
                    <a:pt x="115722" y="49644"/>
                  </a:lnTo>
                  <a:lnTo>
                    <a:pt x="115354" y="49784"/>
                  </a:lnTo>
                  <a:lnTo>
                    <a:pt x="113398" y="47320"/>
                  </a:lnTo>
                  <a:lnTo>
                    <a:pt x="111836" y="44424"/>
                  </a:lnTo>
                  <a:lnTo>
                    <a:pt x="110743" y="41300"/>
                  </a:lnTo>
                  <a:lnTo>
                    <a:pt x="109702" y="47193"/>
                  </a:lnTo>
                  <a:lnTo>
                    <a:pt x="108153" y="49453"/>
                  </a:lnTo>
                  <a:lnTo>
                    <a:pt x="107861" y="49326"/>
                  </a:lnTo>
                  <a:lnTo>
                    <a:pt x="107391" y="46824"/>
                  </a:lnTo>
                  <a:lnTo>
                    <a:pt x="107327" y="42049"/>
                  </a:lnTo>
                  <a:lnTo>
                    <a:pt x="103225" y="50507"/>
                  </a:lnTo>
                  <a:lnTo>
                    <a:pt x="101587" y="55219"/>
                  </a:lnTo>
                  <a:lnTo>
                    <a:pt x="98209" y="58216"/>
                  </a:lnTo>
                  <a:lnTo>
                    <a:pt x="97904" y="57886"/>
                  </a:lnTo>
                  <a:lnTo>
                    <a:pt x="98983" y="53035"/>
                  </a:lnTo>
                  <a:lnTo>
                    <a:pt x="100355" y="48387"/>
                  </a:lnTo>
                  <a:lnTo>
                    <a:pt x="100634" y="43637"/>
                  </a:lnTo>
                  <a:lnTo>
                    <a:pt x="99009" y="47294"/>
                  </a:lnTo>
                  <a:lnTo>
                    <a:pt x="96799" y="50698"/>
                  </a:lnTo>
                  <a:lnTo>
                    <a:pt x="93941" y="52692"/>
                  </a:lnTo>
                  <a:lnTo>
                    <a:pt x="93586" y="52438"/>
                  </a:lnTo>
                  <a:lnTo>
                    <a:pt x="94411" y="49568"/>
                  </a:lnTo>
                  <a:lnTo>
                    <a:pt x="95491" y="47244"/>
                  </a:lnTo>
                  <a:lnTo>
                    <a:pt x="96202" y="44742"/>
                  </a:lnTo>
                  <a:lnTo>
                    <a:pt x="91839" y="52523"/>
                  </a:lnTo>
                  <a:lnTo>
                    <a:pt x="87282" y="60072"/>
                  </a:lnTo>
                  <a:lnTo>
                    <a:pt x="82327" y="67071"/>
                  </a:lnTo>
                  <a:lnTo>
                    <a:pt x="76771" y="73202"/>
                  </a:lnTo>
                  <a:lnTo>
                    <a:pt x="83540" y="72618"/>
                  </a:lnTo>
                  <a:lnTo>
                    <a:pt x="89433" y="64350"/>
                  </a:lnTo>
                  <a:lnTo>
                    <a:pt x="94780" y="55778"/>
                  </a:lnTo>
                  <a:lnTo>
                    <a:pt x="93141" y="58432"/>
                  </a:lnTo>
                  <a:lnTo>
                    <a:pt x="88772" y="69443"/>
                  </a:lnTo>
                  <a:lnTo>
                    <a:pt x="86118" y="75018"/>
                  </a:lnTo>
                  <a:lnTo>
                    <a:pt x="81408" y="83315"/>
                  </a:lnTo>
                  <a:lnTo>
                    <a:pt x="70868" y="99093"/>
                  </a:lnTo>
                  <a:lnTo>
                    <a:pt x="69265" y="101917"/>
                  </a:lnTo>
                  <a:lnTo>
                    <a:pt x="91071" y="70929"/>
                  </a:lnTo>
                  <a:lnTo>
                    <a:pt x="91566" y="71374"/>
                  </a:lnTo>
                  <a:lnTo>
                    <a:pt x="89763" y="76885"/>
                  </a:lnTo>
                  <a:lnTo>
                    <a:pt x="87604" y="81521"/>
                  </a:lnTo>
                  <a:lnTo>
                    <a:pt x="85229" y="85902"/>
                  </a:lnTo>
                  <a:lnTo>
                    <a:pt x="90614" y="82448"/>
                  </a:lnTo>
                  <a:lnTo>
                    <a:pt x="94754" y="75958"/>
                  </a:lnTo>
                  <a:lnTo>
                    <a:pt x="99225" y="70091"/>
                  </a:lnTo>
                  <a:lnTo>
                    <a:pt x="99631" y="70497"/>
                  </a:lnTo>
                  <a:lnTo>
                    <a:pt x="96951" y="77368"/>
                  </a:lnTo>
                  <a:lnTo>
                    <a:pt x="99504" y="74866"/>
                  </a:lnTo>
                  <a:lnTo>
                    <a:pt x="101396" y="71310"/>
                  </a:lnTo>
                  <a:lnTo>
                    <a:pt x="103898" y="68072"/>
                  </a:lnTo>
                  <a:lnTo>
                    <a:pt x="104254" y="68376"/>
                  </a:lnTo>
                  <a:lnTo>
                    <a:pt x="103708" y="71729"/>
                  </a:lnTo>
                  <a:lnTo>
                    <a:pt x="102692" y="74549"/>
                  </a:lnTo>
                  <a:lnTo>
                    <a:pt x="102425" y="77558"/>
                  </a:lnTo>
                  <a:lnTo>
                    <a:pt x="104952" y="73748"/>
                  </a:lnTo>
                  <a:lnTo>
                    <a:pt x="106781" y="69176"/>
                  </a:lnTo>
                  <a:lnTo>
                    <a:pt x="109181" y="64668"/>
                  </a:lnTo>
                  <a:lnTo>
                    <a:pt x="109702" y="64871"/>
                  </a:lnTo>
                  <a:lnTo>
                    <a:pt x="108699" y="69113"/>
                  </a:lnTo>
                  <a:lnTo>
                    <a:pt x="108115" y="73050"/>
                  </a:lnTo>
                  <a:lnTo>
                    <a:pt x="107657" y="84239"/>
                  </a:lnTo>
                  <a:lnTo>
                    <a:pt x="108851" y="87299"/>
                  </a:lnTo>
                  <a:lnTo>
                    <a:pt x="110743" y="80124"/>
                  </a:lnTo>
                  <a:lnTo>
                    <a:pt x="112407" y="72758"/>
                  </a:lnTo>
                  <a:lnTo>
                    <a:pt x="116090" y="66268"/>
                  </a:lnTo>
                  <a:lnTo>
                    <a:pt x="116560" y="66471"/>
                  </a:lnTo>
                  <a:lnTo>
                    <a:pt x="115468" y="71958"/>
                  </a:lnTo>
                  <a:lnTo>
                    <a:pt x="115658" y="74510"/>
                  </a:lnTo>
                  <a:lnTo>
                    <a:pt x="117195" y="71678"/>
                  </a:lnTo>
                  <a:lnTo>
                    <a:pt x="117805" y="68059"/>
                  </a:lnTo>
                  <a:lnTo>
                    <a:pt x="119976" y="65417"/>
                  </a:lnTo>
                  <a:lnTo>
                    <a:pt x="120332" y="65544"/>
                  </a:lnTo>
                  <a:lnTo>
                    <a:pt x="120192" y="72834"/>
                  </a:lnTo>
                  <a:lnTo>
                    <a:pt x="121958" y="79781"/>
                  </a:lnTo>
                  <a:lnTo>
                    <a:pt x="125729" y="89789"/>
                  </a:lnTo>
                  <a:lnTo>
                    <a:pt x="124536" y="83286"/>
                  </a:lnTo>
                  <a:lnTo>
                    <a:pt x="124002" y="76606"/>
                  </a:lnTo>
                  <a:lnTo>
                    <a:pt x="124244" y="69316"/>
                  </a:lnTo>
                  <a:lnTo>
                    <a:pt x="124726" y="69253"/>
                  </a:lnTo>
                  <a:lnTo>
                    <a:pt x="128968" y="85813"/>
                  </a:lnTo>
                  <a:lnTo>
                    <a:pt x="135724" y="99072"/>
                  </a:lnTo>
                  <a:lnTo>
                    <a:pt x="139865" y="104305"/>
                  </a:lnTo>
                  <a:lnTo>
                    <a:pt x="143090" y="111036"/>
                  </a:lnTo>
                  <a:lnTo>
                    <a:pt x="142849" y="111404"/>
                  </a:lnTo>
                  <a:lnTo>
                    <a:pt x="138112" y="109753"/>
                  </a:lnTo>
                  <a:lnTo>
                    <a:pt x="131699" y="100380"/>
                  </a:lnTo>
                  <a:lnTo>
                    <a:pt x="133565" y="104851"/>
                  </a:lnTo>
                  <a:lnTo>
                    <a:pt x="136017" y="108775"/>
                  </a:lnTo>
                  <a:lnTo>
                    <a:pt x="138049" y="113525"/>
                  </a:lnTo>
                  <a:lnTo>
                    <a:pt x="137820" y="113931"/>
                  </a:lnTo>
                  <a:lnTo>
                    <a:pt x="134137" y="112636"/>
                  </a:lnTo>
                  <a:lnTo>
                    <a:pt x="130682" y="110959"/>
                  </a:lnTo>
                  <a:lnTo>
                    <a:pt x="125920" y="106807"/>
                  </a:lnTo>
                  <a:lnTo>
                    <a:pt x="125120" y="105867"/>
                  </a:lnTo>
                  <a:lnTo>
                    <a:pt x="126504" y="111633"/>
                  </a:lnTo>
                  <a:lnTo>
                    <a:pt x="127647" y="114757"/>
                  </a:lnTo>
                  <a:lnTo>
                    <a:pt x="127266" y="115239"/>
                  </a:lnTo>
                  <a:lnTo>
                    <a:pt x="121399" y="106172"/>
                  </a:lnTo>
                  <a:lnTo>
                    <a:pt x="120078" y="100799"/>
                  </a:lnTo>
                  <a:lnTo>
                    <a:pt x="119545" y="108712"/>
                  </a:lnTo>
                  <a:lnTo>
                    <a:pt x="118897" y="113080"/>
                  </a:lnTo>
                  <a:lnTo>
                    <a:pt x="118478" y="112953"/>
                  </a:lnTo>
                  <a:lnTo>
                    <a:pt x="117665" y="110197"/>
                  </a:lnTo>
                  <a:lnTo>
                    <a:pt x="117347" y="107518"/>
                  </a:lnTo>
                  <a:lnTo>
                    <a:pt x="117309" y="104863"/>
                  </a:lnTo>
                  <a:lnTo>
                    <a:pt x="114604" y="114579"/>
                  </a:lnTo>
                  <a:lnTo>
                    <a:pt x="111607" y="118351"/>
                  </a:lnTo>
                  <a:lnTo>
                    <a:pt x="111239" y="118046"/>
                  </a:lnTo>
                  <a:lnTo>
                    <a:pt x="112598" y="110032"/>
                  </a:lnTo>
                  <a:lnTo>
                    <a:pt x="108115" y="118211"/>
                  </a:lnTo>
                  <a:lnTo>
                    <a:pt x="102006" y="125107"/>
                  </a:lnTo>
                  <a:lnTo>
                    <a:pt x="94513" y="127622"/>
                  </a:lnTo>
                  <a:lnTo>
                    <a:pt x="94233" y="127228"/>
                  </a:lnTo>
                  <a:lnTo>
                    <a:pt x="96799" y="122643"/>
                  </a:lnTo>
                  <a:lnTo>
                    <a:pt x="101028" y="113563"/>
                  </a:lnTo>
                  <a:lnTo>
                    <a:pt x="97815" y="116763"/>
                  </a:lnTo>
                  <a:lnTo>
                    <a:pt x="90423" y="122580"/>
                  </a:lnTo>
                  <a:lnTo>
                    <a:pt x="82537" y="127787"/>
                  </a:lnTo>
                  <a:lnTo>
                    <a:pt x="79806" y="127012"/>
                  </a:lnTo>
                  <a:lnTo>
                    <a:pt x="79806" y="126453"/>
                  </a:lnTo>
                  <a:lnTo>
                    <a:pt x="81241" y="123291"/>
                  </a:lnTo>
                  <a:lnTo>
                    <a:pt x="83400" y="121031"/>
                  </a:lnTo>
                  <a:lnTo>
                    <a:pt x="86042" y="116382"/>
                  </a:lnTo>
                  <a:lnTo>
                    <a:pt x="87452" y="112471"/>
                  </a:lnTo>
                  <a:lnTo>
                    <a:pt x="85737" y="114769"/>
                  </a:lnTo>
                  <a:lnTo>
                    <a:pt x="83743" y="116751"/>
                  </a:lnTo>
                  <a:lnTo>
                    <a:pt x="81114" y="117081"/>
                  </a:lnTo>
                  <a:lnTo>
                    <a:pt x="81025" y="116573"/>
                  </a:lnTo>
                  <a:lnTo>
                    <a:pt x="82702" y="114033"/>
                  </a:lnTo>
                  <a:lnTo>
                    <a:pt x="84708" y="108572"/>
                  </a:lnTo>
                  <a:lnTo>
                    <a:pt x="55562" y="134518"/>
                  </a:lnTo>
                  <a:lnTo>
                    <a:pt x="49911" y="137045"/>
                  </a:lnTo>
                  <a:lnTo>
                    <a:pt x="48513" y="137045"/>
                  </a:lnTo>
                  <a:lnTo>
                    <a:pt x="55782" y="138086"/>
                  </a:lnTo>
                  <a:lnTo>
                    <a:pt x="63296" y="136304"/>
                  </a:lnTo>
                  <a:lnTo>
                    <a:pt x="70563" y="131600"/>
                  </a:lnTo>
                  <a:lnTo>
                    <a:pt x="77088" y="123875"/>
                  </a:lnTo>
                  <a:lnTo>
                    <a:pt x="66344" y="144272"/>
                  </a:lnTo>
                  <a:lnTo>
                    <a:pt x="63525" y="148539"/>
                  </a:lnTo>
                  <a:lnTo>
                    <a:pt x="69024" y="144094"/>
                  </a:lnTo>
                  <a:lnTo>
                    <a:pt x="72885" y="140614"/>
                  </a:lnTo>
                  <a:lnTo>
                    <a:pt x="76492" y="136385"/>
                  </a:lnTo>
                  <a:lnTo>
                    <a:pt x="81089" y="133870"/>
                  </a:lnTo>
                  <a:lnTo>
                    <a:pt x="81292" y="134353"/>
                  </a:lnTo>
                  <a:lnTo>
                    <a:pt x="79070" y="140131"/>
                  </a:lnTo>
                  <a:lnTo>
                    <a:pt x="75285" y="143649"/>
                  </a:lnTo>
                  <a:lnTo>
                    <a:pt x="72389" y="148272"/>
                  </a:lnTo>
                  <a:lnTo>
                    <a:pt x="78423" y="146635"/>
                  </a:lnTo>
                  <a:lnTo>
                    <a:pt x="84285" y="144089"/>
                  </a:lnTo>
                  <a:lnTo>
                    <a:pt x="96037" y="137756"/>
                  </a:lnTo>
                  <a:lnTo>
                    <a:pt x="96278" y="138353"/>
                  </a:lnTo>
                  <a:lnTo>
                    <a:pt x="94614" y="140347"/>
                  </a:lnTo>
                  <a:lnTo>
                    <a:pt x="91617" y="143573"/>
                  </a:lnTo>
                  <a:lnTo>
                    <a:pt x="94449" y="142684"/>
                  </a:lnTo>
                  <a:lnTo>
                    <a:pt x="96850" y="140258"/>
                  </a:lnTo>
                  <a:lnTo>
                    <a:pt x="99733" y="138137"/>
                  </a:lnTo>
                  <a:lnTo>
                    <a:pt x="100025" y="138836"/>
                  </a:lnTo>
                  <a:lnTo>
                    <a:pt x="97967" y="140652"/>
                  </a:lnTo>
                  <a:lnTo>
                    <a:pt x="96634" y="142786"/>
                  </a:lnTo>
                  <a:lnTo>
                    <a:pt x="93878" y="146151"/>
                  </a:lnTo>
                  <a:lnTo>
                    <a:pt x="85318" y="152869"/>
                  </a:lnTo>
                  <a:lnTo>
                    <a:pt x="83172" y="156235"/>
                  </a:lnTo>
                  <a:lnTo>
                    <a:pt x="114960" y="137223"/>
                  </a:lnTo>
                  <a:lnTo>
                    <a:pt x="115252" y="137795"/>
                  </a:lnTo>
                  <a:lnTo>
                    <a:pt x="111340" y="143713"/>
                  </a:lnTo>
                  <a:lnTo>
                    <a:pt x="114287" y="141935"/>
                  </a:lnTo>
                  <a:lnTo>
                    <a:pt x="118795" y="134505"/>
                  </a:lnTo>
                  <a:lnTo>
                    <a:pt x="119125" y="134810"/>
                  </a:lnTo>
                  <a:lnTo>
                    <a:pt x="120091" y="147980"/>
                  </a:lnTo>
                  <a:lnTo>
                    <a:pt x="121716" y="153974"/>
                  </a:lnTo>
                  <a:lnTo>
                    <a:pt x="121856" y="147358"/>
                  </a:lnTo>
                  <a:lnTo>
                    <a:pt x="123126" y="136918"/>
                  </a:lnTo>
                  <a:lnTo>
                    <a:pt x="123520" y="136880"/>
                  </a:lnTo>
                  <a:lnTo>
                    <a:pt x="125196" y="141312"/>
                  </a:lnTo>
                  <a:lnTo>
                    <a:pt x="126326" y="145783"/>
                  </a:lnTo>
                  <a:lnTo>
                    <a:pt x="128308" y="149593"/>
                  </a:lnTo>
                  <a:lnTo>
                    <a:pt x="127355" y="138353"/>
                  </a:lnTo>
                  <a:lnTo>
                    <a:pt x="128168" y="132308"/>
                  </a:lnTo>
                  <a:lnTo>
                    <a:pt x="128638" y="132346"/>
                  </a:lnTo>
                  <a:lnTo>
                    <a:pt x="129374" y="136245"/>
                  </a:lnTo>
                  <a:lnTo>
                    <a:pt x="130416" y="139636"/>
                  </a:lnTo>
                  <a:lnTo>
                    <a:pt x="131927" y="142659"/>
                  </a:lnTo>
                  <a:lnTo>
                    <a:pt x="131775" y="138938"/>
                  </a:lnTo>
                  <a:lnTo>
                    <a:pt x="131279" y="135216"/>
                  </a:lnTo>
                  <a:lnTo>
                    <a:pt x="132232" y="131165"/>
                  </a:lnTo>
                  <a:lnTo>
                    <a:pt x="132613" y="131203"/>
                  </a:lnTo>
                  <a:lnTo>
                    <a:pt x="134810" y="138658"/>
                  </a:lnTo>
                  <a:lnTo>
                    <a:pt x="137871" y="145161"/>
                  </a:lnTo>
                  <a:lnTo>
                    <a:pt x="145262" y="156210"/>
                  </a:lnTo>
                  <a:lnTo>
                    <a:pt x="149377" y="160934"/>
                  </a:lnTo>
                  <a:lnTo>
                    <a:pt x="152971" y="166890"/>
                  </a:lnTo>
                  <a:lnTo>
                    <a:pt x="152819" y="167360"/>
                  </a:lnTo>
                  <a:lnTo>
                    <a:pt x="148869" y="166077"/>
                  </a:lnTo>
                  <a:lnTo>
                    <a:pt x="145262" y="163957"/>
                  </a:lnTo>
                  <a:lnTo>
                    <a:pt x="141960" y="161251"/>
                  </a:lnTo>
                  <a:lnTo>
                    <a:pt x="144157" y="169557"/>
                  </a:lnTo>
                  <a:lnTo>
                    <a:pt x="149415" y="176542"/>
                  </a:lnTo>
                  <a:lnTo>
                    <a:pt x="154520" y="182092"/>
                  </a:lnTo>
                  <a:lnTo>
                    <a:pt x="154343" y="182587"/>
                  </a:lnTo>
                  <a:lnTo>
                    <a:pt x="137261" y="172072"/>
                  </a:lnTo>
                  <a:lnTo>
                    <a:pt x="137655" y="175209"/>
                  </a:lnTo>
                  <a:lnTo>
                    <a:pt x="138836" y="181775"/>
                  </a:lnTo>
                  <a:lnTo>
                    <a:pt x="138480" y="182079"/>
                  </a:lnTo>
                  <a:lnTo>
                    <a:pt x="136651" y="179717"/>
                  </a:lnTo>
                  <a:lnTo>
                    <a:pt x="135483" y="177177"/>
                  </a:lnTo>
                  <a:lnTo>
                    <a:pt x="134619" y="174434"/>
                  </a:lnTo>
                  <a:lnTo>
                    <a:pt x="134747" y="179997"/>
                  </a:lnTo>
                  <a:lnTo>
                    <a:pt x="135204" y="185508"/>
                  </a:lnTo>
                  <a:lnTo>
                    <a:pt x="136156" y="191389"/>
                  </a:lnTo>
                  <a:lnTo>
                    <a:pt x="135813" y="191604"/>
                  </a:lnTo>
                  <a:lnTo>
                    <a:pt x="132537" y="188036"/>
                  </a:lnTo>
                  <a:lnTo>
                    <a:pt x="130492" y="182740"/>
                  </a:lnTo>
                  <a:lnTo>
                    <a:pt x="129552" y="177228"/>
                  </a:lnTo>
                  <a:lnTo>
                    <a:pt x="127876" y="183248"/>
                  </a:lnTo>
                  <a:lnTo>
                    <a:pt x="126479" y="189344"/>
                  </a:lnTo>
                  <a:lnTo>
                    <a:pt x="125628" y="196037"/>
                  </a:lnTo>
                  <a:lnTo>
                    <a:pt x="125310" y="196151"/>
                  </a:lnTo>
                  <a:lnTo>
                    <a:pt x="122542" y="191858"/>
                  </a:lnTo>
                  <a:lnTo>
                    <a:pt x="121691" y="186563"/>
                  </a:lnTo>
                  <a:lnTo>
                    <a:pt x="121183" y="181241"/>
                  </a:lnTo>
                  <a:lnTo>
                    <a:pt x="118351" y="185026"/>
                  </a:lnTo>
                  <a:lnTo>
                    <a:pt x="113487" y="190461"/>
                  </a:lnTo>
                  <a:lnTo>
                    <a:pt x="109931" y="195300"/>
                  </a:lnTo>
                  <a:lnTo>
                    <a:pt x="105270" y="196303"/>
                  </a:lnTo>
                  <a:lnTo>
                    <a:pt x="105041" y="196075"/>
                  </a:lnTo>
                  <a:lnTo>
                    <a:pt x="105663" y="193370"/>
                  </a:lnTo>
                  <a:lnTo>
                    <a:pt x="106984" y="191579"/>
                  </a:lnTo>
                  <a:lnTo>
                    <a:pt x="109397" y="185381"/>
                  </a:lnTo>
                  <a:lnTo>
                    <a:pt x="106832" y="189331"/>
                  </a:lnTo>
                  <a:lnTo>
                    <a:pt x="99606" y="194805"/>
                  </a:lnTo>
                  <a:lnTo>
                    <a:pt x="99237" y="194386"/>
                  </a:lnTo>
                  <a:lnTo>
                    <a:pt x="100926" y="191236"/>
                  </a:lnTo>
                  <a:lnTo>
                    <a:pt x="103111" y="185089"/>
                  </a:lnTo>
                  <a:lnTo>
                    <a:pt x="100317" y="187782"/>
                  </a:lnTo>
                  <a:lnTo>
                    <a:pt x="97320" y="190182"/>
                  </a:lnTo>
                  <a:lnTo>
                    <a:pt x="90614" y="194678"/>
                  </a:lnTo>
                  <a:lnTo>
                    <a:pt x="75590" y="202946"/>
                  </a:lnTo>
                  <a:lnTo>
                    <a:pt x="71399" y="202641"/>
                  </a:lnTo>
                  <a:lnTo>
                    <a:pt x="71259" y="202209"/>
                  </a:lnTo>
                  <a:lnTo>
                    <a:pt x="74561" y="197586"/>
                  </a:lnTo>
                  <a:lnTo>
                    <a:pt x="78358" y="194297"/>
                  </a:lnTo>
                  <a:lnTo>
                    <a:pt x="81622" y="190157"/>
                  </a:lnTo>
                  <a:lnTo>
                    <a:pt x="71793" y="197662"/>
                  </a:lnTo>
                  <a:lnTo>
                    <a:pt x="65862" y="198843"/>
                  </a:lnTo>
                  <a:lnTo>
                    <a:pt x="65671" y="198285"/>
                  </a:lnTo>
                  <a:lnTo>
                    <a:pt x="72897" y="191465"/>
                  </a:lnTo>
                  <a:lnTo>
                    <a:pt x="76136" y="187858"/>
                  </a:lnTo>
                  <a:lnTo>
                    <a:pt x="72174" y="190423"/>
                  </a:lnTo>
                  <a:lnTo>
                    <a:pt x="63893" y="194729"/>
                  </a:lnTo>
                  <a:lnTo>
                    <a:pt x="61506" y="194398"/>
                  </a:lnTo>
                  <a:lnTo>
                    <a:pt x="61353" y="194005"/>
                  </a:lnTo>
                  <a:lnTo>
                    <a:pt x="70307" y="182346"/>
                  </a:lnTo>
                  <a:lnTo>
                    <a:pt x="74244" y="176072"/>
                  </a:lnTo>
                  <a:lnTo>
                    <a:pt x="70675" y="179235"/>
                  </a:lnTo>
                  <a:lnTo>
                    <a:pt x="67500" y="183210"/>
                  </a:lnTo>
                  <a:lnTo>
                    <a:pt x="59715" y="190157"/>
                  </a:lnTo>
                  <a:lnTo>
                    <a:pt x="27647" y="205955"/>
                  </a:lnTo>
                  <a:lnTo>
                    <a:pt x="34620" y="209143"/>
                  </a:lnTo>
                  <a:lnTo>
                    <a:pt x="41643" y="208254"/>
                  </a:lnTo>
                  <a:lnTo>
                    <a:pt x="48412" y="204876"/>
                  </a:lnTo>
                  <a:lnTo>
                    <a:pt x="44386" y="209867"/>
                  </a:lnTo>
                  <a:lnTo>
                    <a:pt x="31978" y="221970"/>
                  </a:lnTo>
                  <a:lnTo>
                    <a:pt x="39141" y="224345"/>
                  </a:lnTo>
                  <a:lnTo>
                    <a:pt x="45034" y="223951"/>
                  </a:lnTo>
                  <a:lnTo>
                    <a:pt x="50736" y="221703"/>
                  </a:lnTo>
                  <a:lnTo>
                    <a:pt x="38912" y="241134"/>
                  </a:lnTo>
                  <a:lnTo>
                    <a:pt x="42773" y="240220"/>
                  </a:lnTo>
                  <a:lnTo>
                    <a:pt x="54559" y="231673"/>
                  </a:lnTo>
                  <a:lnTo>
                    <a:pt x="58927" y="227431"/>
                  </a:lnTo>
                  <a:lnTo>
                    <a:pt x="63893" y="223723"/>
                  </a:lnTo>
                  <a:lnTo>
                    <a:pt x="64249" y="224129"/>
                  </a:lnTo>
                  <a:lnTo>
                    <a:pt x="61658" y="228981"/>
                  </a:lnTo>
                  <a:lnTo>
                    <a:pt x="55524" y="236220"/>
                  </a:lnTo>
                  <a:lnTo>
                    <a:pt x="61048" y="234391"/>
                  </a:lnTo>
                  <a:lnTo>
                    <a:pt x="65519" y="229323"/>
                  </a:lnTo>
                  <a:lnTo>
                    <a:pt x="70726" y="225412"/>
                  </a:lnTo>
                  <a:lnTo>
                    <a:pt x="71069" y="225958"/>
                  </a:lnTo>
                  <a:lnTo>
                    <a:pt x="66116" y="232029"/>
                  </a:lnTo>
                  <a:lnTo>
                    <a:pt x="61582" y="237998"/>
                  </a:lnTo>
                  <a:lnTo>
                    <a:pt x="56133" y="242366"/>
                  </a:lnTo>
                  <a:lnTo>
                    <a:pt x="61836" y="242214"/>
                  </a:lnTo>
                  <a:lnTo>
                    <a:pt x="67475" y="240207"/>
                  </a:lnTo>
                  <a:lnTo>
                    <a:pt x="78587" y="234619"/>
                  </a:lnTo>
                  <a:lnTo>
                    <a:pt x="84137" y="230847"/>
                  </a:lnTo>
                  <a:lnTo>
                    <a:pt x="89560" y="226098"/>
                  </a:lnTo>
                  <a:lnTo>
                    <a:pt x="89903" y="226542"/>
                  </a:lnTo>
                  <a:lnTo>
                    <a:pt x="88112" y="229984"/>
                  </a:lnTo>
                  <a:lnTo>
                    <a:pt x="86169" y="232778"/>
                  </a:lnTo>
                  <a:lnTo>
                    <a:pt x="84493" y="235813"/>
                  </a:lnTo>
                  <a:lnTo>
                    <a:pt x="88061" y="234048"/>
                  </a:lnTo>
                  <a:lnTo>
                    <a:pt x="90665" y="229984"/>
                  </a:lnTo>
                  <a:lnTo>
                    <a:pt x="93738" y="226479"/>
                  </a:lnTo>
                  <a:lnTo>
                    <a:pt x="94157" y="226695"/>
                  </a:lnTo>
                  <a:lnTo>
                    <a:pt x="91643" y="235204"/>
                  </a:lnTo>
                  <a:lnTo>
                    <a:pt x="88036" y="242658"/>
                  </a:lnTo>
                  <a:lnTo>
                    <a:pt x="83362" y="248500"/>
                  </a:lnTo>
                  <a:lnTo>
                    <a:pt x="86880" y="247129"/>
                  </a:lnTo>
                  <a:lnTo>
                    <a:pt x="90157" y="244602"/>
                  </a:lnTo>
                  <a:lnTo>
                    <a:pt x="97523" y="238112"/>
                  </a:lnTo>
                  <a:lnTo>
                    <a:pt x="101587" y="233680"/>
                  </a:lnTo>
                  <a:lnTo>
                    <a:pt x="106451" y="230238"/>
                  </a:lnTo>
                  <a:lnTo>
                    <a:pt x="106768" y="230619"/>
                  </a:lnTo>
                  <a:lnTo>
                    <a:pt x="102120" y="241274"/>
                  </a:lnTo>
                  <a:lnTo>
                    <a:pt x="106083" y="237794"/>
                  </a:lnTo>
                  <a:lnTo>
                    <a:pt x="108889" y="232257"/>
                  </a:lnTo>
                  <a:lnTo>
                    <a:pt x="112356" y="227495"/>
                  </a:lnTo>
                  <a:lnTo>
                    <a:pt x="112674" y="227698"/>
                  </a:lnTo>
                  <a:lnTo>
                    <a:pt x="113093" y="238671"/>
                  </a:lnTo>
                  <a:lnTo>
                    <a:pt x="115265" y="242925"/>
                  </a:lnTo>
                  <a:lnTo>
                    <a:pt x="116306" y="238353"/>
                  </a:lnTo>
                  <a:lnTo>
                    <a:pt x="116446" y="233540"/>
                  </a:lnTo>
                  <a:lnTo>
                    <a:pt x="117462" y="228511"/>
                  </a:lnTo>
                  <a:lnTo>
                    <a:pt x="117855" y="228600"/>
                  </a:lnTo>
                  <a:lnTo>
                    <a:pt x="119138" y="233362"/>
                  </a:lnTo>
                  <a:lnTo>
                    <a:pt x="120865" y="237744"/>
                  </a:lnTo>
                  <a:lnTo>
                    <a:pt x="123964" y="240068"/>
                  </a:lnTo>
                  <a:lnTo>
                    <a:pt x="124371" y="236270"/>
                  </a:lnTo>
                  <a:lnTo>
                    <a:pt x="123964" y="232384"/>
                  </a:lnTo>
                  <a:lnTo>
                    <a:pt x="124726" y="228295"/>
                  </a:lnTo>
                  <a:lnTo>
                    <a:pt x="125107" y="228193"/>
                  </a:lnTo>
                  <a:lnTo>
                    <a:pt x="127431" y="234454"/>
                  </a:lnTo>
                  <a:lnTo>
                    <a:pt x="129247" y="236766"/>
                  </a:lnTo>
                  <a:lnTo>
                    <a:pt x="129311" y="234099"/>
                  </a:lnTo>
                  <a:lnTo>
                    <a:pt x="128968" y="231419"/>
                  </a:lnTo>
                  <a:lnTo>
                    <a:pt x="128943" y="228231"/>
                  </a:lnTo>
                  <a:lnTo>
                    <a:pt x="129412" y="228193"/>
                  </a:lnTo>
                  <a:lnTo>
                    <a:pt x="131356" y="234975"/>
                  </a:lnTo>
                  <a:lnTo>
                    <a:pt x="140576" y="241452"/>
                  </a:lnTo>
                  <a:lnTo>
                    <a:pt x="140741" y="236905"/>
                  </a:lnTo>
                  <a:lnTo>
                    <a:pt x="138861" y="232664"/>
                  </a:lnTo>
                  <a:lnTo>
                    <a:pt x="139293" y="227723"/>
                  </a:lnTo>
                  <a:lnTo>
                    <a:pt x="139585" y="227457"/>
                  </a:lnTo>
                  <a:lnTo>
                    <a:pt x="142671" y="232156"/>
                  </a:lnTo>
                  <a:lnTo>
                    <a:pt x="145795" y="236334"/>
                  </a:lnTo>
                  <a:lnTo>
                    <a:pt x="152234" y="241896"/>
                  </a:lnTo>
                  <a:lnTo>
                    <a:pt x="155194" y="243687"/>
                  </a:lnTo>
                  <a:lnTo>
                    <a:pt x="158292" y="245008"/>
                  </a:lnTo>
                  <a:lnTo>
                    <a:pt x="155346" y="234302"/>
                  </a:lnTo>
                  <a:lnTo>
                    <a:pt x="154292" y="228206"/>
                  </a:lnTo>
                  <a:lnTo>
                    <a:pt x="155168" y="222059"/>
                  </a:lnTo>
                  <a:lnTo>
                    <a:pt x="155575" y="222059"/>
                  </a:lnTo>
                  <a:lnTo>
                    <a:pt x="165195" y="242430"/>
                  </a:lnTo>
                  <a:lnTo>
                    <a:pt x="170723" y="251542"/>
                  </a:lnTo>
                  <a:lnTo>
                    <a:pt x="177761" y="259448"/>
                  </a:lnTo>
                  <a:lnTo>
                    <a:pt x="177584" y="260134"/>
                  </a:lnTo>
                  <a:lnTo>
                    <a:pt x="173354" y="257873"/>
                  </a:lnTo>
                  <a:lnTo>
                    <a:pt x="169786" y="255003"/>
                  </a:lnTo>
                  <a:lnTo>
                    <a:pt x="166369" y="251752"/>
                  </a:lnTo>
                  <a:lnTo>
                    <a:pt x="170657" y="258581"/>
                  </a:lnTo>
                  <a:lnTo>
                    <a:pt x="175218" y="265047"/>
                  </a:lnTo>
                  <a:lnTo>
                    <a:pt x="180089" y="271092"/>
                  </a:lnTo>
                  <a:lnTo>
                    <a:pt x="185483" y="276872"/>
                  </a:lnTo>
                  <a:lnTo>
                    <a:pt x="185521" y="277355"/>
                  </a:lnTo>
                  <a:lnTo>
                    <a:pt x="179209" y="278879"/>
                  </a:lnTo>
                  <a:lnTo>
                    <a:pt x="172859" y="277355"/>
                  </a:lnTo>
                  <a:lnTo>
                    <a:pt x="164833" y="273037"/>
                  </a:lnTo>
                  <a:lnTo>
                    <a:pt x="162496" y="271487"/>
                  </a:lnTo>
                  <a:lnTo>
                    <a:pt x="160299" y="269633"/>
                  </a:lnTo>
                  <a:lnTo>
                    <a:pt x="162166" y="273646"/>
                  </a:lnTo>
                  <a:lnTo>
                    <a:pt x="164274" y="277456"/>
                  </a:lnTo>
                  <a:lnTo>
                    <a:pt x="170713" y="286385"/>
                  </a:lnTo>
                  <a:lnTo>
                    <a:pt x="175818" y="290144"/>
                  </a:lnTo>
                  <a:lnTo>
                    <a:pt x="179704" y="296100"/>
                  </a:lnTo>
                  <a:lnTo>
                    <a:pt x="179527" y="296583"/>
                  </a:lnTo>
                  <a:lnTo>
                    <a:pt x="176326" y="298831"/>
                  </a:lnTo>
                  <a:lnTo>
                    <a:pt x="165201" y="295059"/>
                  </a:lnTo>
                  <a:lnTo>
                    <a:pt x="155168" y="289801"/>
                  </a:lnTo>
                  <a:lnTo>
                    <a:pt x="152133" y="287909"/>
                  </a:lnTo>
                  <a:lnTo>
                    <a:pt x="149288" y="285546"/>
                  </a:lnTo>
                  <a:lnTo>
                    <a:pt x="154851" y="297383"/>
                  </a:lnTo>
                  <a:lnTo>
                    <a:pt x="154520" y="297827"/>
                  </a:lnTo>
                  <a:lnTo>
                    <a:pt x="150825" y="294487"/>
                  </a:lnTo>
                  <a:lnTo>
                    <a:pt x="146837" y="291312"/>
                  </a:lnTo>
                  <a:lnTo>
                    <a:pt x="143979" y="286981"/>
                  </a:lnTo>
                  <a:lnTo>
                    <a:pt x="146900" y="294754"/>
                  </a:lnTo>
                  <a:lnTo>
                    <a:pt x="151434" y="302031"/>
                  </a:lnTo>
                  <a:lnTo>
                    <a:pt x="155092" y="304876"/>
                  </a:lnTo>
                  <a:lnTo>
                    <a:pt x="156794" y="309981"/>
                  </a:lnTo>
                  <a:lnTo>
                    <a:pt x="156692" y="310324"/>
                  </a:lnTo>
                  <a:lnTo>
                    <a:pt x="153352" y="310261"/>
                  </a:lnTo>
                  <a:lnTo>
                    <a:pt x="145072" y="303098"/>
                  </a:lnTo>
                  <a:lnTo>
                    <a:pt x="135661" y="293027"/>
                  </a:lnTo>
                  <a:lnTo>
                    <a:pt x="131724" y="287616"/>
                  </a:lnTo>
                  <a:lnTo>
                    <a:pt x="128993" y="281355"/>
                  </a:lnTo>
                  <a:lnTo>
                    <a:pt x="129108" y="287388"/>
                  </a:lnTo>
                  <a:lnTo>
                    <a:pt x="129603" y="293331"/>
                  </a:lnTo>
                  <a:lnTo>
                    <a:pt x="130873" y="299605"/>
                  </a:lnTo>
                  <a:lnTo>
                    <a:pt x="130492" y="299847"/>
                  </a:lnTo>
                  <a:lnTo>
                    <a:pt x="127076" y="296011"/>
                  </a:lnTo>
                  <a:lnTo>
                    <a:pt x="124244" y="290779"/>
                  </a:lnTo>
                  <a:lnTo>
                    <a:pt x="123278" y="285127"/>
                  </a:lnTo>
                  <a:lnTo>
                    <a:pt x="122148" y="301409"/>
                  </a:lnTo>
                  <a:lnTo>
                    <a:pt x="122783" y="309918"/>
                  </a:lnTo>
                  <a:lnTo>
                    <a:pt x="122402" y="310146"/>
                  </a:lnTo>
                  <a:lnTo>
                    <a:pt x="119761" y="305765"/>
                  </a:lnTo>
                  <a:lnTo>
                    <a:pt x="117525" y="301269"/>
                  </a:lnTo>
                  <a:lnTo>
                    <a:pt x="114668" y="291998"/>
                  </a:lnTo>
                  <a:lnTo>
                    <a:pt x="111201" y="297472"/>
                  </a:lnTo>
                  <a:lnTo>
                    <a:pt x="106476" y="303314"/>
                  </a:lnTo>
                  <a:lnTo>
                    <a:pt x="103416" y="306590"/>
                  </a:lnTo>
                  <a:lnTo>
                    <a:pt x="99631" y="308381"/>
                  </a:lnTo>
                  <a:lnTo>
                    <a:pt x="99352" y="307936"/>
                  </a:lnTo>
                  <a:lnTo>
                    <a:pt x="100977" y="305028"/>
                  </a:lnTo>
                  <a:lnTo>
                    <a:pt x="103225" y="299339"/>
                  </a:lnTo>
                  <a:lnTo>
                    <a:pt x="97878" y="306781"/>
                  </a:lnTo>
                  <a:lnTo>
                    <a:pt x="95542" y="309346"/>
                  </a:lnTo>
                  <a:lnTo>
                    <a:pt x="92595" y="310756"/>
                  </a:lnTo>
                  <a:lnTo>
                    <a:pt x="92430" y="310146"/>
                  </a:lnTo>
                  <a:lnTo>
                    <a:pt x="94602" y="303212"/>
                  </a:lnTo>
                  <a:lnTo>
                    <a:pt x="91224" y="306933"/>
                  </a:lnTo>
                  <a:lnTo>
                    <a:pt x="87553" y="310159"/>
                  </a:lnTo>
                  <a:lnTo>
                    <a:pt x="80098" y="315925"/>
                  </a:lnTo>
                  <a:lnTo>
                    <a:pt x="68872" y="323265"/>
                  </a:lnTo>
                  <a:lnTo>
                    <a:pt x="65036" y="325564"/>
                  </a:lnTo>
                  <a:lnTo>
                    <a:pt x="60731" y="325399"/>
                  </a:lnTo>
                  <a:lnTo>
                    <a:pt x="60566" y="324827"/>
                  </a:lnTo>
                  <a:lnTo>
                    <a:pt x="66924" y="319836"/>
                  </a:lnTo>
                  <a:lnTo>
                    <a:pt x="72545" y="314121"/>
                  </a:lnTo>
                  <a:lnTo>
                    <a:pt x="77762" y="307674"/>
                  </a:lnTo>
                  <a:lnTo>
                    <a:pt x="82626" y="300697"/>
                  </a:lnTo>
                  <a:lnTo>
                    <a:pt x="75044" y="306260"/>
                  </a:lnTo>
                  <a:lnTo>
                    <a:pt x="68452" y="310667"/>
                  </a:lnTo>
                  <a:lnTo>
                    <a:pt x="61645" y="315658"/>
                  </a:lnTo>
                  <a:lnTo>
                    <a:pt x="53936" y="317233"/>
                  </a:lnTo>
                  <a:lnTo>
                    <a:pt x="53771" y="316687"/>
                  </a:lnTo>
                  <a:lnTo>
                    <a:pt x="59118" y="310870"/>
                  </a:lnTo>
                  <a:lnTo>
                    <a:pt x="61429" y="307759"/>
                  </a:lnTo>
                  <a:lnTo>
                    <a:pt x="54101" y="314502"/>
                  </a:lnTo>
                  <a:lnTo>
                    <a:pt x="45973" y="320560"/>
                  </a:lnTo>
                  <a:lnTo>
                    <a:pt x="41287" y="323469"/>
                  </a:lnTo>
                  <a:lnTo>
                    <a:pt x="36106" y="323342"/>
                  </a:lnTo>
                  <a:lnTo>
                    <a:pt x="35902" y="322846"/>
                  </a:lnTo>
                  <a:lnTo>
                    <a:pt x="41401" y="317017"/>
                  </a:lnTo>
                  <a:lnTo>
                    <a:pt x="47002" y="311899"/>
                  </a:lnTo>
                  <a:lnTo>
                    <a:pt x="51092" y="304596"/>
                  </a:lnTo>
                  <a:lnTo>
                    <a:pt x="39189" y="315931"/>
                  </a:lnTo>
                  <a:lnTo>
                    <a:pt x="33029" y="321141"/>
                  </a:lnTo>
                  <a:lnTo>
                    <a:pt x="26657" y="325856"/>
                  </a:lnTo>
                  <a:lnTo>
                    <a:pt x="20485" y="330060"/>
                  </a:lnTo>
                  <a:lnTo>
                    <a:pt x="14071" y="335419"/>
                  </a:lnTo>
                  <a:lnTo>
                    <a:pt x="7226" y="337667"/>
                  </a:lnTo>
                  <a:lnTo>
                    <a:pt x="13745" y="339308"/>
                  </a:lnTo>
                  <a:lnTo>
                    <a:pt x="20215" y="339761"/>
                  </a:lnTo>
                  <a:lnTo>
                    <a:pt x="26632" y="339098"/>
                  </a:lnTo>
                  <a:lnTo>
                    <a:pt x="32994" y="337388"/>
                  </a:lnTo>
                  <a:lnTo>
                    <a:pt x="24138" y="345946"/>
                  </a:lnTo>
                  <a:lnTo>
                    <a:pt x="0" y="366090"/>
                  </a:lnTo>
                  <a:lnTo>
                    <a:pt x="7226" y="366141"/>
                  </a:lnTo>
                  <a:lnTo>
                    <a:pt x="14401" y="363715"/>
                  </a:lnTo>
                  <a:lnTo>
                    <a:pt x="27317" y="357238"/>
                  </a:lnTo>
                  <a:lnTo>
                    <a:pt x="45554" y="346011"/>
                  </a:lnTo>
                  <a:lnTo>
                    <a:pt x="45897" y="346494"/>
                  </a:lnTo>
                  <a:lnTo>
                    <a:pt x="41973" y="351777"/>
                  </a:lnTo>
                  <a:lnTo>
                    <a:pt x="38011" y="356184"/>
                  </a:lnTo>
                  <a:lnTo>
                    <a:pt x="33591" y="359727"/>
                  </a:lnTo>
                  <a:lnTo>
                    <a:pt x="43355" y="357193"/>
                  </a:lnTo>
                  <a:lnTo>
                    <a:pt x="52678" y="352494"/>
                  </a:lnTo>
                  <a:lnTo>
                    <a:pt x="61807" y="346900"/>
                  </a:lnTo>
                  <a:lnTo>
                    <a:pt x="71247" y="341579"/>
                  </a:lnTo>
                  <a:lnTo>
                    <a:pt x="71488" y="342011"/>
                  </a:lnTo>
                  <a:lnTo>
                    <a:pt x="68541" y="348043"/>
                  </a:lnTo>
                  <a:lnTo>
                    <a:pt x="60528" y="355714"/>
                  </a:lnTo>
                  <a:lnTo>
                    <a:pt x="65417" y="355638"/>
                  </a:lnTo>
                  <a:lnTo>
                    <a:pt x="70370" y="353199"/>
                  </a:lnTo>
                  <a:lnTo>
                    <a:pt x="79997" y="347243"/>
                  </a:lnTo>
                  <a:lnTo>
                    <a:pt x="90004" y="338848"/>
                  </a:lnTo>
                  <a:lnTo>
                    <a:pt x="90297" y="339039"/>
                  </a:lnTo>
                  <a:lnTo>
                    <a:pt x="89979" y="343649"/>
                  </a:lnTo>
                  <a:lnTo>
                    <a:pt x="88430" y="347205"/>
                  </a:lnTo>
                  <a:lnTo>
                    <a:pt x="86613" y="350634"/>
                  </a:lnTo>
                  <a:lnTo>
                    <a:pt x="89534" y="348551"/>
                  </a:lnTo>
                  <a:lnTo>
                    <a:pt x="91744" y="344932"/>
                  </a:lnTo>
                  <a:lnTo>
                    <a:pt x="94246" y="341515"/>
                  </a:lnTo>
                  <a:lnTo>
                    <a:pt x="94665" y="341820"/>
                  </a:lnTo>
                  <a:lnTo>
                    <a:pt x="93052" y="347332"/>
                  </a:lnTo>
                  <a:lnTo>
                    <a:pt x="90055" y="351002"/>
                  </a:lnTo>
                  <a:lnTo>
                    <a:pt x="87388" y="354965"/>
                  </a:lnTo>
                  <a:lnTo>
                    <a:pt x="94233" y="351993"/>
                  </a:lnTo>
                  <a:lnTo>
                    <a:pt x="100088" y="345452"/>
                  </a:lnTo>
                  <a:lnTo>
                    <a:pt x="106172" y="339801"/>
                  </a:lnTo>
                  <a:lnTo>
                    <a:pt x="96837" y="355638"/>
                  </a:lnTo>
                  <a:lnTo>
                    <a:pt x="95529" y="359283"/>
                  </a:lnTo>
                  <a:lnTo>
                    <a:pt x="101464" y="356432"/>
                  </a:lnTo>
                  <a:lnTo>
                    <a:pt x="107075" y="352572"/>
                  </a:lnTo>
                  <a:lnTo>
                    <a:pt x="117919" y="343319"/>
                  </a:lnTo>
                  <a:lnTo>
                    <a:pt x="118186" y="343446"/>
                  </a:lnTo>
                  <a:lnTo>
                    <a:pt x="118694" y="347078"/>
                  </a:lnTo>
                  <a:lnTo>
                    <a:pt x="119519" y="350329"/>
                  </a:lnTo>
                  <a:lnTo>
                    <a:pt x="120764" y="353275"/>
                  </a:lnTo>
                  <a:lnTo>
                    <a:pt x="121996" y="345694"/>
                  </a:lnTo>
                  <a:lnTo>
                    <a:pt x="122999" y="341630"/>
                  </a:lnTo>
                  <a:lnTo>
                    <a:pt x="123431" y="341566"/>
                  </a:lnTo>
                  <a:lnTo>
                    <a:pt x="124586" y="348792"/>
                  </a:lnTo>
                  <a:lnTo>
                    <a:pt x="128206" y="354126"/>
                  </a:lnTo>
                  <a:lnTo>
                    <a:pt x="131267" y="359498"/>
                  </a:lnTo>
                  <a:lnTo>
                    <a:pt x="132143" y="345452"/>
                  </a:lnTo>
                  <a:lnTo>
                    <a:pt x="134645" y="338823"/>
                  </a:lnTo>
                  <a:lnTo>
                    <a:pt x="135001" y="338912"/>
                  </a:lnTo>
                  <a:lnTo>
                    <a:pt x="136817" y="347408"/>
                  </a:lnTo>
                  <a:lnTo>
                    <a:pt x="140525" y="353733"/>
                  </a:lnTo>
                  <a:lnTo>
                    <a:pt x="144729" y="359587"/>
                  </a:lnTo>
                  <a:lnTo>
                    <a:pt x="144754" y="353910"/>
                  </a:lnTo>
                  <a:lnTo>
                    <a:pt x="145415" y="348119"/>
                  </a:lnTo>
                  <a:lnTo>
                    <a:pt x="145287" y="341985"/>
                  </a:lnTo>
                  <a:lnTo>
                    <a:pt x="145821" y="341884"/>
                  </a:lnTo>
                  <a:lnTo>
                    <a:pt x="146913" y="347713"/>
                  </a:lnTo>
                  <a:lnTo>
                    <a:pt x="148361" y="353377"/>
                  </a:lnTo>
                  <a:lnTo>
                    <a:pt x="150812" y="357911"/>
                  </a:lnTo>
                  <a:lnTo>
                    <a:pt x="150342" y="344208"/>
                  </a:lnTo>
                  <a:lnTo>
                    <a:pt x="152501" y="337477"/>
                  </a:lnTo>
                  <a:lnTo>
                    <a:pt x="152920" y="337553"/>
                  </a:lnTo>
                  <a:lnTo>
                    <a:pt x="155084" y="351145"/>
                  </a:lnTo>
                  <a:lnTo>
                    <a:pt x="158432" y="363953"/>
                  </a:lnTo>
                  <a:lnTo>
                    <a:pt x="162685" y="376289"/>
                  </a:lnTo>
                  <a:lnTo>
                    <a:pt x="167690" y="388505"/>
                  </a:lnTo>
                  <a:lnTo>
                    <a:pt x="167373" y="388912"/>
                  </a:lnTo>
                  <a:lnTo>
                    <a:pt x="163385" y="385508"/>
                  </a:lnTo>
                  <a:lnTo>
                    <a:pt x="160324" y="381215"/>
                  </a:lnTo>
                  <a:lnTo>
                    <a:pt x="157683" y="376529"/>
                  </a:lnTo>
                  <a:lnTo>
                    <a:pt x="159016" y="382346"/>
                  </a:lnTo>
                  <a:lnTo>
                    <a:pt x="160616" y="388061"/>
                  </a:lnTo>
                  <a:lnTo>
                    <a:pt x="162610" y="393928"/>
                  </a:lnTo>
                  <a:lnTo>
                    <a:pt x="162344" y="394449"/>
                  </a:lnTo>
                  <a:lnTo>
                    <a:pt x="157057" y="389128"/>
                  </a:lnTo>
                  <a:lnTo>
                    <a:pt x="152307" y="383568"/>
                  </a:lnTo>
                  <a:lnTo>
                    <a:pt x="148191" y="377261"/>
                  </a:lnTo>
                  <a:lnTo>
                    <a:pt x="145059" y="369951"/>
                  </a:lnTo>
                  <a:lnTo>
                    <a:pt x="144560" y="382909"/>
                  </a:lnTo>
                  <a:lnTo>
                    <a:pt x="144587" y="389387"/>
                  </a:lnTo>
                  <a:lnTo>
                    <a:pt x="144945" y="396278"/>
                  </a:lnTo>
                  <a:lnTo>
                    <a:pt x="144576" y="396367"/>
                  </a:lnTo>
                  <a:lnTo>
                    <a:pt x="139776" y="390982"/>
                  </a:lnTo>
                  <a:lnTo>
                    <a:pt x="137210" y="383654"/>
                  </a:lnTo>
                  <a:lnTo>
                    <a:pt x="131800" y="371208"/>
                  </a:lnTo>
                  <a:lnTo>
                    <a:pt x="129705" y="375373"/>
                  </a:lnTo>
                  <a:lnTo>
                    <a:pt x="125793" y="381825"/>
                  </a:lnTo>
                  <a:lnTo>
                    <a:pt x="122034" y="387070"/>
                  </a:lnTo>
                  <a:lnTo>
                    <a:pt x="117157" y="387400"/>
                  </a:lnTo>
                  <a:lnTo>
                    <a:pt x="117157" y="386765"/>
                  </a:lnTo>
                  <a:lnTo>
                    <a:pt x="119303" y="379310"/>
                  </a:lnTo>
                  <a:lnTo>
                    <a:pt x="120116" y="375462"/>
                  </a:lnTo>
                  <a:lnTo>
                    <a:pt x="116014" y="380923"/>
                  </a:lnTo>
                  <a:lnTo>
                    <a:pt x="113055" y="381279"/>
                  </a:lnTo>
                  <a:lnTo>
                    <a:pt x="113156" y="380504"/>
                  </a:lnTo>
                  <a:lnTo>
                    <a:pt x="115862" y="375881"/>
                  </a:lnTo>
                  <a:lnTo>
                    <a:pt x="118872" y="364858"/>
                  </a:lnTo>
                  <a:lnTo>
                    <a:pt x="96558" y="390575"/>
                  </a:lnTo>
                  <a:lnTo>
                    <a:pt x="96494" y="389851"/>
                  </a:lnTo>
                  <a:lnTo>
                    <a:pt x="100177" y="379323"/>
                  </a:lnTo>
                  <a:lnTo>
                    <a:pt x="101498" y="373786"/>
                  </a:lnTo>
                  <a:lnTo>
                    <a:pt x="95643" y="380733"/>
                  </a:lnTo>
                  <a:lnTo>
                    <a:pt x="87553" y="388442"/>
                  </a:lnTo>
                  <a:lnTo>
                    <a:pt x="81775" y="392658"/>
                  </a:lnTo>
                  <a:lnTo>
                    <a:pt x="75374" y="392163"/>
                  </a:lnTo>
                  <a:lnTo>
                    <a:pt x="75183" y="391706"/>
                  </a:lnTo>
                  <a:lnTo>
                    <a:pt x="79451" y="386702"/>
                  </a:lnTo>
                  <a:lnTo>
                    <a:pt x="81788" y="379666"/>
                  </a:lnTo>
                  <a:lnTo>
                    <a:pt x="83375" y="372668"/>
                  </a:lnTo>
                  <a:lnTo>
                    <a:pt x="77457" y="379907"/>
                  </a:lnTo>
                  <a:lnTo>
                    <a:pt x="69468" y="387426"/>
                  </a:lnTo>
                  <a:lnTo>
                    <a:pt x="63919" y="391617"/>
                  </a:lnTo>
                  <a:lnTo>
                    <a:pt x="57734" y="391490"/>
                  </a:lnTo>
                  <a:lnTo>
                    <a:pt x="57721" y="390867"/>
                  </a:lnTo>
                  <a:lnTo>
                    <a:pt x="63042" y="377139"/>
                  </a:lnTo>
                  <a:lnTo>
                    <a:pt x="64947" y="369811"/>
                  </a:lnTo>
                  <a:lnTo>
                    <a:pt x="53208" y="379506"/>
                  </a:lnTo>
                  <a:lnTo>
                    <a:pt x="40946" y="388381"/>
                  </a:lnTo>
                  <a:lnTo>
                    <a:pt x="28134" y="395328"/>
                  </a:lnTo>
                  <a:lnTo>
                    <a:pt x="14744" y="399237"/>
                  </a:lnTo>
                  <a:lnTo>
                    <a:pt x="25171" y="399089"/>
                  </a:lnTo>
                  <a:lnTo>
                    <a:pt x="35609" y="396625"/>
                  </a:lnTo>
                  <a:lnTo>
                    <a:pt x="45968" y="391988"/>
                  </a:lnTo>
                  <a:lnTo>
                    <a:pt x="56159" y="385318"/>
                  </a:lnTo>
                  <a:lnTo>
                    <a:pt x="55371" y="386588"/>
                  </a:lnTo>
                  <a:lnTo>
                    <a:pt x="42405" y="400710"/>
                  </a:lnTo>
                  <a:lnTo>
                    <a:pt x="43827" y="401053"/>
                  </a:lnTo>
                  <a:lnTo>
                    <a:pt x="49868" y="400238"/>
                  </a:lnTo>
                  <a:lnTo>
                    <a:pt x="58112" y="396811"/>
                  </a:lnTo>
                  <a:lnTo>
                    <a:pt x="66426" y="392441"/>
                  </a:lnTo>
                  <a:lnTo>
                    <a:pt x="72682" y="388797"/>
                  </a:lnTo>
                  <a:lnTo>
                    <a:pt x="70726" y="391883"/>
                  </a:lnTo>
                  <a:lnTo>
                    <a:pt x="63576" y="404533"/>
                  </a:lnTo>
                  <a:lnTo>
                    <a:pt x="71463" y="402444"/>
                  </a:lnTo>
                  <a:lnTo>
                    <a:pt x="77647" y="399645"/>
                  </a:lnTo>
                  <a:lnTo>
                    <a:pt x="83946" y="395752"/>
                  </a:lnTo>
                  <a:lnTo>
                    <a:pt x="90233" y="390791"/>
                  </a:lnTo>
                  <a:lnTo>
                    <a:pt x="88772" y="393928"/>
                  </a:lnTo>
                  <a:lnTo>
                    <a:pt x="86118" y="402742"/>
                  </a:lnTo>
                  <a:lnTo>
                    <a:pt x="86842" y="402653"/>
                  </a:lnTo>
                  <a:lnTo>
                    <a:pt x="92841" y="400536"/>
                  </a:lnTo>
                  <a:lnTo>
                    <a:pt x="98780" y="396665"/>
                  </a:lnTo>
                  <a:lnTo>
                    <a:pt x="110261" y="386981"/>
                  </a:lnTo>
                  <a:lnTo>
                    <a:pt x="109004" y="391350"/>
                  </a:lnTo>
                  <a:lnTo>
                    <a:pt x="106603" y="401637"/>
                  </a:lnTo>
                  <a:lnTo>
                    <a:pt x="113213" y="399294"/>
                  </a:lnTo>
                  <a:lnTo>
                    <a:pt x="119043" y="394903"/>
                  </a:lnTo>
                  <a:lnTo>
                    <a:pt x="124682" y="388726"/>
                  </a:lnTo>
                  <a:lnTo>
                    <a:pt x="129933" y="381177"/>
                  </a:lnTo>
                  <a:lnTo>
                    <a:pt x="133520" y="388692"/>
                  </a:lnTo>
                  <a:lnTo>
                    <a:pt x="137537" y="395462"/>
                  </a:lnTo>
                  <a:lnTo>
                    <a:pt x="142017" y="401255"/>
                  </a:lnTo>
                  <a:lnTo>
                    <a:pt x="147942" y="406552"/>
                  </a:lnTo>
                  <a:lnTo>
                    <a:pt x="148691" y="391083"/>
                  </a:lnTo>
                  <a:lnTo>
                    <a:pt x="148424" y="385597"/>
                  </a:lnTo>
                  <a:lnTo>
                    <a:pt x="154402" y="395611"/>
                  </a:lnTo>
                  <a:lnTo>
                    <a:pt x="161315" y="402820"/>
                  </a:lnTo>
                  <a:lnTo>
                    <a:pt x="168981" y="406401"/>
                  </a:lnTo>
                  <a:lnTo>
                    <a:pt x="177215" y="405536"/>
                  </a:lnTo>
                  <a:lnTo>
                    <a:pt x="178092" y="405155"/>
                  </a:lnTo>
                  <a:lnTo>
                    <a:pt x="173901" y="389534"/>
                  </a:lnTo>
                  <a:lnTo>
                    <a:pt x="171818" y="383527"/>
                  </a:lnTo>
                  <a:lnTo>
                    <a:pt x="178003" y="391096"/>
                  </a:lnTo>
                  <a:lnTo>
                    <a:pt x="186619" y="395379"/>
                  </a:lnTo>
                  <a:lnTo>
                    <a:pt x="195310" y="398186"/>
                  </a:lnTo>
                  <a:lnTo>
                    <a:pt x="204024" y="399426"/>
                  </a:lnTo>
                  <a:lnTo>
                    <a:pt x="212712" y="399008"/>
                  </a:lnTo>
                  <a:lnTo>
                    <a:pt x="210302" y="395509"/>
                  </a:lnTo>
                  <a:lnTo>
                    <a:pt x="194118" y="376846"/>
                  </a:lnTo>
                  <a:lnTo>
                    <a:pt x="185394" y="365353"/>
                  </a:lnTo>
                  <a:lnTo>
                    <a:pt x="182803" y="361403"/>
                  </a:lnTo>
                  <a:lnTo>
                    <a:pt x="185864" y="363524"/>
                  </a:lnTo>
                  <a:lnTo>
                    <a:pt x="189090" y="365239"/>
                  </a:lnTo>
                  <a:lnTo>
                    <a:pt x="200241" y="369000"/>
                  </a:lnTo>
                  <a:lnTo>
                    <a:pt x="208046" y="370628"/>
                  </a:lnTo>
                  <a:lnTo>
                    <a:pt x="215816" y="370311"/>
                  </a:lnTo>
                  <a:lnTo>
                    <a:pt x="223456" y="367055"/>
                  </a:lnTo>
                  <a:lnTo>
                    <a:pt x="221396" y="364060"/>
                  </a:lnTo>
                  <a:lnTo>
                    <a:pt x="208945" y="348245"/>
                  </a:lnTo>
                  <a:lnTo>
                    <a:pt x="202920" y="339636"/>
                  </a:lnTo>
                  <a:lnTo>
                    <a:pt x="208546" y="340106"/>
                  </a:lnTo>
                  <a:lnTo>
                    <a:pt x="214236" y="339305"/>
                  </a:lnTo>
                  <a:lnTo>
                    <a:pt x="220002" y="337019"/>
                  </a:lnTo>
                  <a:lnTo>
                    <a:pt x="217144" y="331916"/>
                  </a:lnTo>
                  <a:lnTo>
                    <a:pt x="189509" y="293624"/>
                  </a:lnTo>
                  <a:lnTo>
                    <a:pt x="192620" y="296011"/>
                  </a:lnTo>
                  <a:lnTo>
                    <a:pt x="204444" y="304012"/>
                  </a:lnTo>
                  <a:lnTo>
                    <a:pt x="207835" y="304850"/>
                  </a:lnTo>
                  <a:lnTo>
                    <a:pt x="205571" y="300751"/>
                  </a:lnTo>
                  <a:lnTo>
                    <a:pt x="190585" y="279270"/>
                  </a:lnTo>
                  <a:lnTo>
                    <a:pt x="184899" y="270649"/>
                  </a:lnTo>
                  <a:lnTo>
                    <a:pt x="191363" y="274574"/>
                  </a:lnTo>
                  <a:lnTo>
                    <a:pt x="198323" y="275336"/>
                  </a:lnTo>
                  <a:lnTo>
                    <a:pt x="205079" y="273545"/>
                  </a:lnTo>
                  <a:lnTo>
                    <a:pt x="202289" y="267518"/>
                  </a:lnTo>
                  <a:lnTo>
                    <a:pt x="194030" y="253411"/>
                  </a:lnTo>
                  <a:lnTo>
                    <a:pt x="174790" y="221703"/>
                  </a:lnTo>
                  <a:lnTo>
                    <a:pt x="180505" y="223951"/>
                  </a:lnTo>
                  <a:lnTo>
                    <a:pt x="186372" y="224345"/>
                  </a:lnTo>
                  <a:lnTo>
                    <a:pt x="193535" y="221970"/>
                  </a:lnTo>
                  <a:lnTo>
                    <a:pt x="181114" y="209867"/>
                  </a:lnTo>
                  <a:lnTo>
                    <a:pt x="177114" y="204876"/>
                  </a:lnTo>
                  <a:lnTo>
                    <a:pt x="183908" y="208305"/>
                  </a:lnTo>
                  <a:lnTo>
                    <a:pt x="190982" y="209143"/>
                  </a:lnTo>
                  <a:lnTo>
                    <a:pt x="198018" y="205879"/>
                  </a:lnTo>
                  <a:lnTo>
                    <a:pt x="196005" y="201984"/>
                  </a:lnTo>
                  <a:lnTo>
                    <a:pt x="180501" y="180446"/>
                  </a:lnTo>
                  <a:lnTo>
                    <a:pt x="171373" y="167386"/>
                  </a:lnTo>
                  <a:lnTo>
                    <a:pt x="175475" y="167297"/>
                  </a:lnTo>
                  <a:lnTo>
                    <a:pt x="179882" y="166281"/>
                  </a:lnTo>
                  <a:lnTo>
                    <a:pt x="183311" y="162445"/>
                  </a:lnTo>
                  <a:lnTo>
                    <a:pt x="173647" y="154923"/>
                  </a:lnTo>
                  <a:lnTo>
                    <a:pt x="164553" y="146435"/>
                  </a:lnTo>
                  <a:lnTo>
                    <a:pt x="156317" y="136621"/>
                  </a:lnTo>
                  <a:lnTo>
                    <a:pt x="149326" y="125196"/>
                  </a:lnTo>
                  <a:lnTo>
                    <a:pt x="155924" y="132427"/>
                  </a:lnTo>
                  <a:lnTo>
                    <a:pt x="163198" y="136707"/>
                  </a:lnTo>
                  <a:lnTo>
                    <a:pt x="170657" y="138117"/>
                  </a:lnTo>
                  <a:lnTo>
                    <a:pt x="177952" y="136639"/>
                  </a:lnTo>
                  <a:lnTo>
                    <a:pt x="169732" y="127550"/>
                  </a:lnTo>
                  <a:lnTo>
                    <a:pt x="161237" y="117006"/>
                  </a:lnTo>
                  <a:lnTo>
                    <a:pt x="152997" y="106303"/>
                  </a:lnTo>
                  <a:lnTo>
                    <a:pt x="147574" y="98806"/>
                  </a:lnTo>
                  <a:lnTo>
                    <a:pt x="150228" y="100584"/>
                  </a:lnTo>
                  <a:lnTo>
                    <a:pt x="152971" y="101574"/>
                  </a:lnTo>
                  <a:lnTo>
                    <a:pt x="155867" y="101854"/>
                  </a:lnTo>
                  <a:lnTo>
                    <a:pt x="152615" y="97815"/>
                  </a:lnTo>
                  <a:lnTo>
                    <a:pt x="149555" y="93243"/>
                  </a:lnTo>
                  <a:lnTo>
                    <a:pt x="147027" y="88011"/>
                  </a:lnTo>
                  <a:lnTo>
                    <a:pt x="144297" y="84239"/>
                  </a:lnTo>
                  <a:lnTo>
                    <a:pt x="141732" y="79946"/>
                  </a:lnTo>
                  <a:lnTo>
                    <a:pt x="136740" y="69443"/>
                  </a:lnTo>
                  <a:lnTo>
                    <a:pt x="132397" y="58432"/>
                  </a:lnTo>
                  <a:lnTo>
                    <a:pt x="130733" y="55778"/>
                  </a:lnTo>
                  <a:lnTo>
                    <a:pt x="135018" y="62262"/>
                  </a:lnTo>
                  <a:lnTo>
                    <a:pt x="139566" y="67854"/>
                  </a:lnTo>
                  <a:lnTo>
                    <a:pt x="144410" y="71767"/>
                  </a:lnTo>
                  <a:lnTo>
                    <a:pt x="149580" y="73215"/>
                  </a:lnTo>
                  <a:lnTo>
                    <a:pt x="138683" y="58441"/>
                  </a:lnTo>
                  <a:lnTo>
                    <a:pt x="129049" y="40597"/>
                  </a:lnTo>
                  <a:lnTo>
                    <a:pt x="120622" y="20755"/>
                  </a:lnTo>
                  <a:lnTo>
                    <a:pt x="113271" y="0"/>
                  </a:lnTo>
                  <a:close/>
                </a:path>
              </a:pathLst>
            </a:custGeom>
            <a:solidFill>
              <a:srgbClr val="619741"/>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3" name="object 449">
              <a:extLst>
                <a:ext uri="{FF2B5EF4-FFF2-40B4-BE49-F238E27FC236}">
                  <a16:creationId xmlns:a16="http://schemas.microsoft.com/office/drawing/2014/main" id="{7F2864D8-E0B0-4FA9-8757-F7B8907A2A1B}"/>
                </a:ext>
              </a:extLst>
            </p:cNvPr>
            <p:cNvSpPr/>
            <p:nvPr/>
          </p:nvSpPr>
          <p:spPr>
            <a:xfrm>
              <a:off x="2074338" y="9215926"/>
              <a:ext cx="48895" cy="95250"/>
            </a:xfrm>
            <a:custGeom>
              <a:avLst/>
              <a:gdLst/>
              <a:ahLst/>
              <a:cxnLst/>
              <a:rect l="l" t="t" r="r" b="b"/>
              <a:pathLst>
                <a:path w="48894" h="95250">
                  <a:moveTo>
                    <a:pt x="35572" y="0"/>
                  </a:moveTo>
                  <a:lnTo>
                    <a:pt x="13004" y="0"/>
                  </a:lnTo>
                  <a:lnTo>
                    <a:pt x="0" y="94703"/>
                  </a:lnTo>
                  <a:lnTo>
                    <a:pt x="48577" y="94703"/>
                  </a:lnTo>
                  <a:lnTo>
                    <a:pt x="35572" y="0"/>
                  </a:lnTo>
                  <a:close/>
                </a:path>
              </a:pathLst>
            </a:custGeom>
            <a:solidFill>
              <a:srgbClr val="69432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4" name="object 450">
              <a:extLst>
                <a:ext uri="{FF2B5EF4-FFF2-40B4-BE49-F238E27FC236}">
                  <a16:creationId xmlns:a16="http://schemas.microsoft.com/office/drawing/2014/main" id="{B4F054F5-4FF0-4883-9F6A-BA3AF2F34734}"/>
                </a:ext>
              </a:extLst>
            </p:cNvPr>
            <p:cNvSpPr/>
            <p:nvPr/>
          </p:nvSpPr>
          <p:spPr>
            <a:xfrm>
              <a:off x="2079956" y="9215921"/>
              <a:ext cx="36830" cy="53975"/>
            </a:xfrm>
            <a:custGeom>
              <a:avLst/>
              <a:gdLst/>
              <a:ahLst/>
              <a:cxnLst/>
              <a:rect l="l" t="t" r="r" b="b"/>
              <a:pathLst>
                <a:path w="36830" h="53975">
                  <a:moveTo>
                    <a:pt x="29959" y="0"/>
                  </a:moveTo>
                  <a:lnTo>
                    <a:pt x="7378" y="0"/>
                  </a:lnTo>
                  <a:lnTo>
                    <a:pt x="0" y="53784"/>
                  </a:lnTo>
                  <a:lnTo>
                    <a:pt x="1473" y="53873"/>
                  </a:lnTo>
                  <a:lnTo>
                    <a:pt x="2984" y="53530"/>
                  </a:lnTo>
                  <a:lnTo>
                    <a:pt x="4381" y="53098"/>
                  </a:lnTo>
                  <a:lnTo>
                    <a:pt x="6997" y="52311"/>
                  </a:lnTo>
                  <a:lnTo>
                    <a:pt x="9550" y="51079"/>
                  </a:lnTo>
                  <a:lnTo>
                    <a:pt x="17945" y="46570"/>
                  </a:lnTo>
                  <a:lnTo>
                    <a:pt x="23761" y="42214"/>
                  </a:lnTo>
                  <a:lnTo>
                    <a:pt x="27939" y="34899"/>
                  </a:lnTo>
                  <a:lnTo>
                    <a:pt x="25298" y="44996"/>
                  </a:lnTo>
                  <a:lnTo>
                    <a:pt x="23240" y="49263"/>
                  </a:lnTo>
                  <a:lnTo>
                    <a:pt x="26161" y="48310"/>
                  </a:lnTo>
                  <a:lnTo>
                    <a:pt x="28536" y="43764"/>
                  </a:lnTo>
                  <a:lnTo>
                    <a:pt x="30111" y="40411"/>
                  </a:lnTo>
                  <a:lnTo>
                    <a:pt x="34518" y="46342"/>
                  </a:lnTo>
                  <a:lnTo>
                    <a:pt x="36652" y="48882"/>
                  </a:lnTo>
                  <a:lnTo>
                    <a:pt x="29959" y="0"/>
                  </a:lnTo>
                  <a:close/>
                </a:path>
              </a:pathLst>
            </a:custGeom>
            <a:solidFill>
              <a:srgbClr val="946649">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5" name="object 451">
              <a:extLst>
                <a:ext uri="{FF2B5EF4-FFF2-40B4-BE49-F238E27FC236}">
                  <a16:creationId xmlns:a16="http://schemas.microsoft.com/office/drawing/2014/main" id="{2B86D9FE-F4F9-4718-BF5D-F3C328F0C32E}"/>
                </a:ext>
              </a:extLst>
            </p:cNvPr>
            <p:cNvSpPr/>
            <p:nvPr/>
          </p:nvSpPr>
          <p:spPr>
            <a:xfrm>
              <a:off x="1946153" y="8744818"/>
              <a:ext cx="287655" cy="518159"/>
            </a:xfrm>
            <a:custGeom>
              <a:avLst/>
              <a:gdLst/>
              <a:ahLst/>
              <a:cxnLst/>
              <a:rect l="l" t="t" r="r" b="b"/>
              <a:pathLst>
                <a:path w="287655" h="518159">
                  <a:moveTo>
                    <a:pt x="146723" y="0"/>
                  </a:moveTo>
                  <a:lnTo>
                    <a:pt x="127279" y="46062"/>
                  </a:lnTo>
                  <a:lnTo>
                    <a:pt x="107001" y="83899"/>
                  </a:lnTo>
                  <a:lnTo>
                    <a:pt x="99034" y="94018"/>
                  </a:lnTo>
                  <a:lnTo>
                    <a:pt x="99517" y="94145"/>
                  </a:lnTo>
                  <a:lnTo>
                    <a:pt x="106097" y="92287"/>
                  </a:lnTo>
                  <a:lnTo>
                    <a:pt x="112252" y="87304"/>
                  </a:lnTo>
                  <a:lnTo>
                    <a:pt x="118030" y="80195"/>
                  </a:lnTo>
                  <a:lnTo>
                    <a:pt x="123482" y="71958"/>
                  </a:lnTo>
                  <a:lnTo>
                    <a:pt x="121354" y="76200"/>
                  </a:lnTo>
                  <a:lnTo>
                    <a:pt x="112471" y="96456"/>
                  </a:lnTo>
                  <a:lnTo>
                    <a:pt x="106474" y="106990"/>
                  </a:lnTo>
                  <a:lnTo>
                    <a:pt x="93066" y="127062"/>
                  </a:lnTo>
                  <a:lnTo>
                    <a:pt x="91020" y="130644"/>
                  </a:lnTo>
                  <a:lnTo>
                    <a:pt x="94881" y="130390"/>
                  </a:lnTo>
                  <a:lnTo>
                    <a:pt x="98526" y="129044"/>
                  </a:lnTo>
                  <a:lnTo>
                    <a:pt x="102069" y="126682"/>
                  </a:lnTo>
                  <a:lnTo>
                    <a:pt x="91020" y="141436"/>
                  </a:lnTo>
                  <a:lnTo>
                    <a:pt x="67320" y="169593"/>
                  </a:lnTo>
                  <a:lnTo>
                    <a:pt x="63550" y="174967"/>
                  </a:lnTo>
                  <a:lnTo>
                    <a:pt x="73020" y="176714"/>
                  </a:lnTo>
                  <a:lnTo>
                    <a:pt x="82862" y="174653"/>
                  </a:lnTo>
                  <a:lnTo>
                    <a:pt x="92402" y="168663"/>
                  </a:lnTo>
                  <a:lnTo>
                    <a:pt x="100964" y="158622"/>
                  </a:lnTo>
                  <a:lnTo>
                    <a:pt x="90004" y="179781"/>
                  </a:lnTo>
                  <a:lnTo>
                    <a:pt x="60500" y="214012"/>
                  </a:lnTo>
                  <a:lnTo>
                    <a:pt x="52184" y="218173"/>
                  </a:lnTo>
                  <a:lnTo>
                    <a:pt x="51739" y="218655"/>
                  </a:lnTo>
                  <a:lnTo>
                    <a:pt x="56540" y="221526"/>
                  </a:lnTo>
                  <a:lnTo>
                    <a:pt x="61531" y="222148"/>
                  </a:lnTo>
                  <a:lnTo>
                    <a:pt x="66535" y="221640"/>
                  </a:lnTo>
                  <a:lnTo>
                    <a:pt x="39774" y="258986"/>
                  </a:lnTo>
                  <a:lnTo>
                    <a:pt x="37871" y="262966"/>
                  </a:lnTo>
                  <a:lnTo>
                    <a:pt x="44589" y="265132"/>
                  </a:lnTo>
                  <a:lnTo>
                    <a:pt x="51288" y="265520"/>
                  </a:lnTo>
                  <a:lnTo>
                    <a:pt x="57931" y="264311"/>
                  </a:lnTo>
                  <a:lnTo>
                    <a:pt x="64477" y="261683"/>
                  </a:lnTo>
                  <a:lnTo>
                    <a:pt x="46945" y="281210"/>
                  </a:lnTo>
                  <a:lnTo>
                    <a:pt x="45542" y="284098"/>
                  </a:lnTo>
                  <a:lnTo>
                    <a:pt x="52704" y="286473"/>
                  </a:lnTo>
                  <a:lnTo>
                    <a:pt x="60185" y="285953"/>
                  </a:lnTo>
                  <a:lnTo>
                    <a:pt x="67436" y="283121"/>
                  </a:lnTo>
                  <a:lnTo>
                    <a:pt x="42941" y="323459"/>
                  </a:lnTo>
                  <a:lnTo>
                    <a:pt x="32432" y="341414"/>
                  </a:lnTo>
                  <a:lnTo>
                    <a:pt x="28905" y="349110"/>
                  </a:lnTo>
                  <a:lnTo>
                    <a:pt x="35377" y="350181"/>
                  </a:lnTo>
                  <a:lnTo>
                    <a:pt x="41865" y="349970"/>
                  </a:lnTo>
                  <a:lnTo>
                    <a:pt x="48296" y="348403"/>
                  </a:lnTo>
                  <a:lnTo>
                    <a:pt x="54597" y="345401"/>
                  </a:lnTo>
                  <a:lnTo>
                    <a:pt x="47525" y="355690"/>
                  </a:lnTo>
                  <a:lnTo>
                    <a:pt x="29210" y="380049"/>
                  </a:lnTo>
                  <a:lnTo>
                    <a:pt x="26517" y="384594"/>
                  </a:lnTo>
                  <a:lnTo>
                    <a:pt x="30822" y="383539"/>
                  </a:lnTo>
                  <a:lnTo>
                    <a:pt x="44742" y="377672"/>
                  </a:lnTo>
                  <a:lnTo>
                    <a:pt x="48717" y="374637"/>
                  </a:lnTo>
                  <a:lnTo>
                    <a:pt x="13532" y="423382"/>
                  </a:lnTo>
                  <a:lnTo>
                    <a:pt x="9880" y="429882"/>
                  </a:lnTo>
                  <a:lnTo>
                    <a:pt x="18742" y="432492"/>
                  </a:lnTo>
                  <a:lnTo>
                    <a:pt x="27528" y="433363"/>
                  </a:lnTo>
                  <a:lnTo>
                    <a:pt x="36232" y="432598"/>
                  </a:lnTo>
                  <a:lnTo>
                    <a:pt x="44843" y="430301"/>
                  </a:lnTo>
                  <a:lnTo>
                    <a:pt x="43053" y="432193"/>
                  </a:lnTo>
                  <a:lnTo>
                    <a:pt x="30702" y="443743"/>
                  </a:lnTo>
                  <a:lnTo>
                    <a:pt x="4299" y="465615"/>
                  </a:lnTo>
                  <a:lnTo>
                    <a:pt x="0" y="470293"/>
                  </a:lnTo>
                  <a:lnTo>
                    <a:pt x="11350" y="476846"/>
                  </a:lnTo>
                  <a:lnTo>
                    <a:pt x="24653" y="477269"/>
                  </a:lnTo>
                  <a:lnTo>
                    <a:pt x="38133" y="474144"/>
                  </a:lnTo>
                  <a:lnTo>
                    <a:pt x="51435" y="469518"/>
                  </a:lnTo>
                  <a:lnTo>
                    <a:pt x="42199" y="481154"/>
                  </a:lnTo>
                  <a:lnTo>
                    <a:pt x="22138" y="504369"/>
                  </a:lnTo>
                  <a:lnTo>
                    <a:pt x="19189" y="508761"/>
                  </a:lnTo>
                  <a:lnTo>
                    <a:pt x="33053" y="509069"/>
                  </a:lnTo>
                  <a:lnTo>
                    <a:pt x="46963" y="506120"/>
                  </a:lnTo>
                  <a:lnTo>
                    <a:pt x="60775" y="500132"/>
                  </a:lnTo>
                  <a:lnTo>
                    <a:pt x="74345" y="491324"/>
                  </a:lnTo>
                  <a:lnTo>
                    <a:pt x="60191" y="508272"/>
                  </a:lnTo>
                  <a:lnTo>
                    <a:pt x="58661" y="511352"/>
                  </a:lnTo>
                  <a:lnTo>
                    <a:pt x="66351" y="510319"/>
                  </a:lnTo>
                  <a:lnTo>
                    <a:pt x="76836" y="505952"/>
                  </a:lnTo>
                  <a:lnTo>
                    <a:pt x="87409" y="500379"/>
                  </a:lnTo>
                  <a:lnTo>
                    <a:pt x="95364" y="495731"/>
                  </a:lnTo>
                  <a:lnTo>
                    <a:pt x="92900" y="499681"/>
                  </a:lnTo>
                  <a:lnTo>
                    <a:pt x="83794" y="515785"/>
                  </a:lnTo>
                  <a:lnTo>
                    <a:pt x="86258" y="515264"/>
                  </a:lnTo>
                  <a:lnTo>
                    <a:pt x="93822" y="513117"/>
                  </a:lnTo>
                  <a:lnTo>
                    <a:pt x="101695" y="509555"/>
                  </a:lnTo>
                  <a:lnTo>
                    <a:pt x="109711" y="504613"/>
                  </a:lnTo>
                  <a:lnTo>
                    <a:pt x="117703" y="498322"/>
                  </a:lnTo>
                  <a:lnTo>
                    <a:pt x="115862" y="502284"/>
                  </a:lnTo>
                  <a:lnTo>
                    <a:pt x="112471" y="513524"/>
                  </a:lnTo>
                  <a:lnTo>
                    <a:pt x="113398" y="513359"/>
                  </a:lnTo>
                  <a:lnTo>
                    <a:pt x="121032" y="510680"/>
                  </a:lnTo>
                  <a:lnTo>
                    <a:pt x="128592" y="505766"/>
                  </a:lnTo>
                  <a:lnTo>
                    <a:pt x="143205" y="493458"/>
                  </a:lnTo>
                  <a:lnTo>
                    <a:pt x="141592" y="498982"/>
                  </a:lnTo>
                  <a:lnTo>
                    <a:pt x="138531" y="512089"/>
                  </a:lnTo>
                  <a:lnTo>
                    <a:pt x="139573" y="511911"/>
                  </a:lnTo>
                  <a:lnTo>
                    <a:pt x="146968" y="509129"/>
                  </a:lnTo>
                  <a:lnTo>
                    <a:pt x="154376" y="503540"/>
                  </a:lnTo>
                  <a:lnTo>
                    <a:pt x="161548" y="495682"/>
                  </a:lnTo>
                  <a:lnTo>
                    <a:pt x="168236" y="486092"/>
                  </a:lnTo>
                  <a:lnTo>
                    <a:pt x="172810" y="495627"/>
                  </a:lnTo>
                  <a:lnTo>
                    <a:pt x="177927" y="504234"/>
                  </a:lnTo>
                  <a:lnTo>
                    <a:pt x="183624" y="511602"/>
                  </a:lnTo>
                  <a:lnTo>
                    <a:pt x="189941" y="517423"/>
                  </a:lnTo>
                  <a:lnTo>
                    <a:pt x="190780" y="514761"/>
                  </a:lnTo>
                  <a:lnTo>
                    <a:pt x="191428" y="507503"/>
                  </a:lnTo>
                  <a:lnTo>
                    <a:pt x="191793" y="498765"/>
                  </a:lnTo>
                  <a:lnTo>
                    <a:pt x="191782" y="491667"/>
                  </a:lnTo>
                  <a:lnTo>
                    <a:pt x="199375" y="504419"/>
                  </a:lnTo>
                  <a:lnTo>
                    <a:pt x="208167" y="513595"/>
                  </a:lnTo>
                  <a:lnTo>
                    <a:pt x="217923" y="518155"/>
                  </a:lnTo>
                  <a:lnTo>
                    <a:pt x="228409" y="517055"/>
                  </a:lnTo>
                  <a:lnTo>
                    <a:pt x="228189" y="513556"/>
                  </a:lnTo>
                  <a:lnTo>
                    <a:pt x="226393" y="505744"/>
                  </a:lnTo>
                  <a:lnTo>
                    <a:pt x="223887" y="496586"/>
                  </a:lnTo>
                  <a:lnTo>
                    <a:pt x="221538" y="489051"/>
                  </a:lnTo>
                  <a:lnTo>
                    <a:pt x="226733" y="495630"/>
                  </a:lnTo>
                  <a:lnTo>
                    <a:pt x="229412" y="498678"/>
                  </a:lnTo>
                  <a:lnTo>
                    <a:pt x="240381" y="504127"/>
                  </a:lnTo>
                  <a:lnTo>
                    <a:pt x="251445" y="507696"/>
                  </a:lnTo>
                  <a:lnTo>
                    <a:pt x="262536" y="509277"/>
                  </a:lnTo>
                  <a:lnTo>
                    <a:pt x="273583" y="508761"/>
                  </a:lnTo>
                  <a:lnTo>
                    <a:pt x="270512" y="504307"/>
                  </a:lnTo>
                  <a:lnTo>
                    <a:pt x="249921" y="480538"/>
                  </a:lnTo>
                  <a:lnTo>
                    <a:pt x="240499" y="468375"/>
                  </a:lnTo>
                  <a:lnTo>
                    <a:pt x="235496" y="460908"/>
                  </a:lnTo>
                  <a:lnTo>
                    <a:pt x="239420" y="463600"/>
                  </a:lnTo>
                  <a:lnTo>
                    <a:pt x="243509" y="465785"/>
                  </a:lnTo>
                  <a:lnTo>
                    <a:pt x="257720" y="470546"/>
                  </a:lnTo>
                  <a:lnTo>
                    <a:pt x="267654" y="472605"/>
                  </a:lnTo>
                  <a:lnTo>
                    <a:pt x="277542" y="472197"/>
                  </a:lnTo>
                  <a:lnTo>
                    <a:pt x="287261" y="468045"/>
                  </a:lnTo>
                  <a:lnTo>
                    <a:pt x="284632" y="464259"/>
                  </a:lnTo>
                  <a:lnTo>
                    <a:pt x="268783" y="444142"/>
                  </a:lnTo>
                  <a:lnTo>
                    <a:pt x="261111" y="433184"/>
                  </a:lnTo>
                  <a:lnTo>
                    <a:pt x="268300" y="433768"/>
                  </a:lnTo>
                  <a:lnTo>
                    <a:pt x="275551" y="432777"/>
                  </a:lnTo>
                  <a:lnTo>
                    <a:pt x="282854" y="429882"/>
                  </a:lnTo>
                  <a:lnTo>
                    <a:pt x="279220" y="423382"/>
                  </a:lnTo>
                  <a:lnTo>
                    <a:pt x="268605" y="408470"/>
                  </a:lnTo>
                  <a:lnTo>
                    <a:pt x="244030" y="374637"/>
                  </a:lnTo>
                  <a:lnTo>
                    <a:pt x="255577" y="382509"/>
                  </a:lnTo>
                  <a:lnTo>
                    <a:pt x="262468" y="386658"/>
                  </a:lnTo>
                  <a:lnTo>
                    <a:pt x="267373" y="388924"/>
                  </a:lnTo>
                  <a:lnTo>
                    <a:pt x="264496" y="383703"/>
                  </a:lnTo>
                  <a:lnTo>
                    <a:pt x="245404" y="356367"/>
                  </a:lnTo>
                  <a:lnTo>
                    <a:pt x="238163" y="345401"/>
                  </a:lnTo>
                  <a:lnTo>
                    <a:pt x="244461" y="348403"/>
                  </a:lnTo>
                  <a:lnTo>
                    <a:pt x="250890" y="349970"/>
                  </a:lnTo>
                  <a:lnTo>
                    <a:pt x="257378" y="350181"/>
                  </a:lnTo>
                  <a:lnTo>
                    <a:pt x="263855" y="349110"/>
                  </a:lnTo>
                  <a:lnTo>
                    <a:pt x="260318" y="341414"/>
                  </a:lnTo>
                  <a:lnTo>
                    <a:pt x="249813" y="323459"/>
                  </a:lnTo>
                  <a:lnTo>
                    <a:pt x="225323" y="283121"/>
                  </a:lnTo>
                  <a:lnTo>
                    <a:pt x="232549" y="285953"/>
                  </a:lnTo>
                  <a:lnTo>
                    <a:pt x="240055" y="286473"/>
                  </a:lnTo>
                  <a:lnTo>
                    <a:pt x="247205" y="284098"/>
                  </a:lnTo>
                  <a:lnTo>
                    <a:pt x="245793" y="281210"/>
                  </a:lnTo>
                  <a:lnTo>
                    <a:pt x="240384" y="275024"/>
                  </a:lnTo>
                  <a:lnTo>
                    <a:pt x="228257" y="261683"/>
                  </a:lnTo>
                  <a:lnTo>
                    <a:pt x="234823" y="264311"/>
                  </a:lnTo>
                  <a:lnTo>
                    <a:pt x="241471" y="265520"/>
                  </a:lnTo>
                  <a:lnTo>
                    <a:pt x="248166" y="265132"/>
                  </a:lnTo>
                  <a:lnTo>
                    <a:pt x="254876" y="262966"/>
                  </a:lnTo>
                  <a:lnTo>
                    <a:pt x="252315" y="258010"/>
                  </a:lnTo>
                  <a:lnTo>
                    <a:pt x="232578" y="230612"/>
                  </a:lnTo>
                  <a:lnTo>
                    <a:pt x="220967" y="213969"/>
                  </a:lnTo>
                  <a:lnTo>
                    <a:pt x="226186" y="213855"/>
                  </a:lnTo>
                  <a:lnTo>
                    <a:pt x="231800" y="212559"/>
                  </a:lnTo>
                  <a:lnTo>
                    <a:pt x="236194" y="207721"/>
                  </a:lnTo>
                  <a:lnTo>
                    <a:pt x="223865" y="198117"/>
                  </a:lnTo>
                  <a:lnTo>
                    <a:pt x="212296" y="187312"/>
                  </a:lnTo>
                  <a:lnTo>
                    <a:pt x="201818" y="174811"/>
                  </a:lnTo>
                  <a:lnTo>
                    <a:pt x="192925" y="160248"/>
                  </a:lnTo>
                  <a:lnTo>
                    <a:pt x="201326" y="169465"/>
                  </a:lnTo>
                  <a:lnTo>
                    <a:pt x="210577" y="174918"/>
                  </a:lnTo>
                  <a:lnTo>
                    <a:pt x="220063" y="176716"/>
                  </a:lnTo>
                  <a:lnTo>
                    <a:pt x="229349" y="174802"/>
                  </a:lnTo>
                  <a:lnTo>
                    <a:pt x="226758" y="172199"/>
                  </a:lnTo>
                  <a:lnTo>
                    <a:pt x="218881" y="163269"/>
                  </a:lnTo>
                  <a:lnTo>
                    <a:pt x="208070" y="149850"/>
                  </a:lnTo>
                  <a:lnTo>
                    <a:pt x="197583" y="136226"/>
                  </a:lnTo>
                  <a:lnTo>
                    <a:pt x="190677" y="126682"/>
                  </a:lnTo>
                  <a:lnTo>
                    <a:pt x="194068" y="128943"/>
                  </a:lnTo>
                  <a:lnTo>
                    <a:pt x="197561" y="130238"/>
                  </a:lnTo>
                  <a:lnTo>
                    <a:pt x="201231" y="130568"/>
                  </a:lnTo>
                  <a:lnTo>
                    <a:pt x="197091" y="125437"/>
                  </a:lnTo>
                  <a:lnTo>
                    <a:pt x="193192" y="119621"/>
                  </a:lnTo>
                  <a:lnTo>
                    <a:pt x="189992" y="112979"/>
                  </a:lnTo>
                  <a:lnTo>
                    <a:pt x="186524" y="108140"/>
                  </a:lnTo>
                  <a:lnTo>
                    <a:pt x="183261" y="102666"/>
                  </a:lnTo>
                  <a:lnTo>
                    <a:pt x="177430" y="90099"/>
                  </a:lnTo>
                  <a:lnTo>
                    <a:pt x="171395" y="76200"/>
                  </a:lnTo>
                  <a:lnTo>
                    <a:pt x="169265" y="71958"/>
                  </a:lnTo>
                  <a:lnTo>
                    <a:pt x="174714" y="80195"/>
                  </a:lnTo>
                  <a:lnTo>
                    <a:pt x="180497" y="87304"/>
                  </a:lnTo>
                  <a:lnTo>
                    <a:pt x="186658" y="92287"/>
                  </a:lnTo>
                  <a:lnTo>
                    <a:pt x="193243" y="94145"/>
                  </a:lnTo>
                  <a:lnTo>
                    <a:pt x="179246" y="75145"/>
                  </a:lnTo>
                  <a:lnTo>
                    <a:pt x="166895" y="52187"/>
                  </a:lnTo>
                  <a:lnTo>
                    <a:pt x="156113" y="26662"/>
                  </a:lnTo>
                  <a:lnTo>
                    <a:pt x="146723" y="0"/>
                  </a:lnTo>
                  <a:close/>
                </a:path>
              </a:pathLst>
            </a:custGeom>
            <a:solidFill>
              <a:srgbClr val="0D804B"/>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6" name="object 452">
              <a:extLst>
                <a:ext uri="{FF2B5EF4-FFF2-40B4-BE49-F238E27FC236}">
                  <a16:creationId xmlns:a16="http://schemas.microsoft.com/office/drawing/2014/main" id="{9D3BBA16-EBE4-4206-BA83-7FB31C69FE83}"/>
                </a:ext>
              </a:extLst>
            </p:cNvPr>
            <p:cNvSpPr/>
            <p:nvPr/>
          </p:nvSpPr>
          <p:spPr>
            <a:xfrm>
              <a:off x="1949035" y="8745771"/>
              <a:ext cx="284480" cy="517525"/>
            </a:xfrm>
            <a:custGeom>
              <a:avLst/>
              <a:gdLst/>
              <a:ahLst/>
              <a:cxnLst/>
              <a:rect l="l" t="t" r="r" b="b"/>
              <a:pathLst>
                <a:path w="284480" h="517525">
                  <a:moveTo>
                    <a:pt x="144157" y="0"/>
                  </a:moveTo>
                  <a:lnTo>
                    <a:pt x="150474" y="39959"/>
                  </a:lnTo>
                  <a:lnTo>
                    <a:pt x="161061" y="65036"/>
                  </a:lnTo>
                  <a:lnTo>
                    <a:pt x="160591" y="65608"/>
                  </a:lnTo>
                  <a:lnTo>
                    <a:pt x="149237" y="56375"/>
                  </a:lnTo>
                  <a:lnTo>
                    <a:pt x="146545" y="49085"/>
                  </a:lnTo>
                  <a:lnTo>
                    <a:pt x="147281" y="63182"/>
                  </a:lnTo>
                  <a:lnTo>
                    <a:pt x="146786" y="63360"/>
                  </a:lnTo>
                  <a:lnTo>
                    <a:pt x="144322" y="60223"/>
                  </a:lnTo>
                  <a:lnTo>
                    <a:pt x="142341" y="56527"/>
                  </a:lnTo>
                  <a:lnTo>
                    <a:pt x="140931" y="52565"/>
                  </a:lnTo>
                  <a:lnTo>
                    <a:pt x="140436" y="56299"/>
                  </a:lnTo>
                  <a:lnTo>
                    <a:pt x="139598" y="60032"/>
                  </a:lnTo>
                  <a:lnTo>
                    <a:pt x="137629" y="62928"/>
                  </a:lnTo>
                  <a:lnTo>
                    <a:pt x="137236" y="62788"/>
                  </a:lnTo>
                  <a:lnTo>
                    <a:pt x="136677" y="59601"/>
                  </a:lnTo>
                  <a:lnTo>
                    <a:pt x="136499" y="56527"/>
                  </a:lnTo>
                  <a:lnTo>
                    <a:pt x="136588" y="53517"/>
                  </a:lnTo>
                  <a:lnTo>
                    <a:pt x="131356" y="64262"/>
                  </a:lnTo>
                  <a:lnTo>
                    <a:pt x="129273" y="70281"/>
                  </a:lnTo>
                  <a:lnTo>
                    <a:pt x="124967" y="74091"/>
                  </a:lnTo>
                  <a:lnTo>
                    <a:pt x="124599" y="73672"/>
                  </a:lnTo>
                  <a:lnTo>
                    <a:pt x="125971" y="67525"/>
                  </a:lnTo>
                  <a:lnTo>
                    <a:pt x="127711" y="61569"/>
                  </a:lnTo>
                  <a:lnTo>
                    <a:pt x="128066" y="55524"/>
                  </a:lnTo>
                  <a:lnTo>
                    <a:pt x="125971" y="60223"/>
                  </a:lnTo>
                  <a:lnTo>
                    <a:pt x="123177" y="64541"/>
                  </a:lnTo>
                  <a:lnTo>
                    <a:pt x="119545" y="67043"/>
                  </a:lnTo>
                  <a:lnTo>
                    <a:pt x="119100" y="66713"/>
                  </a:lnTo>
                  <a:lnTo>
                    <a:pt x="120154" y="63068"/>
                  </a:lnTo>
                  <a:lnTo>
                    <a:pt x="121526" y="60121"/>
                  </a:lnTo>
                  <a:lnTo>
                    <a:pt x="122415" y="56946"/>
                  </a:lnTo>
                  <a:lnTo>
                    <a:pt x="116870" y="66831"/>
                  </a:lnTo>
                  <a:lnTo>
                    <a:pt x="111074" y="76436"/>
                  </a:lnTo>
                  <a:lnTo>
                    <a:pt x="104763" y="85348"/>
                  </a:lnTo>
                  <a:lnTo>
                    <a:pt x="97675" y="93154"/>
                  </a:lnTo>
                  <a:lnTo>
                    <a:pt x="103941" y="90902"/>
                  </a:lnTo>
                  <a:lnTo>
                    <a:pt x="109828" y="85866"/>
                  </a:lnTo>
                  <a:lnTo>
                    <a:pt x="115368" y="78936"/>
                  </a:lnTo>
                  <a:lnTo>
                    <a:pt x="120599" y="71005"/>
                  </a:lnTo>
                  <a:lnTo>
                    <a:pt x="118471" y="75247"/>
                  </a:lnTo>
                  <a:lnTo>
                    <a:pt x="109588" y="95504"/>
                  </a:lnTo>
                  <a:lnTo>
                    <a:pt x="103591" y="106037"/>
                  </a:lnTo>
                  <a:lnTo>
                    <a:pt x="90184" y="126109"/>
                  </a:lnTo>
                  <a:lnTo>
                    <a:pt x="88137" y="129692"/>
                  </a:lnTo>
                  <a:lnTo>
                    <a:pt x="112907" y="97419"/>
                  </a:lnTo>
                  <a:lnTo>
                    <a:pt x="115887" y="90284"/>
                  </a:lnTo>
                  <a:lnTo>
                    <a:pt x="116522" y="90843"/>
                  </a:lnTo>
                  <a:lnTo>
                    <a:pt x="114211" y="97840"/>
                  </a:lnTo>
                  <a:lnTo>
                    <a:pt x="111505" y="103733"/>
                  </a:lnTo>
                  <a:lnTo>
                    <a:pt x="108419" y="109334"/>
                  </a:lnTo>
                  <a:lnTo>
                    <a:pt x="113301" y="105386"/>
                  </a:lnTo>
                  <a:lnTo>
                    <a:pt x="117744" y="100469"/>
                  </a:lnTo>
                  <a:lnTo>
                    <a:pt x="126276" y="89192"/>
                  </a:lnTo>
                  <a:lnTo>
                    <a:pt x="126784" y="89750"/>
                  </a:lnTo>
                  <a:lnTo>
                    <a:pt x="123367" y="98475"/>
                  </a:lnTo>
                  <a:lnTo>
                    <a:pt x="126618" y="95288"/>
                  </a:lnTo>
                  <a:lnTo>
                    <a:pt x="129044" y="90754"/>
                  </a:lnTo>
                  <a:lnTo>
                    <a:pt x="132232" y="86639"/>
                  </a:lnTo>
                  <a:lnTo>
                    <a:pt x="132689" y="87020"/>
                  </a:lnTo>
                  <a:lnTo>
                    <a:pt x="131965" y="91287"/>
                  </a:lnTo>
                  <a:lnTo>
                    <a:pt x="130708" y="94881"/>
                  </a:lnTo>
                  <a:lnTo>
                    <a:pt x="130352" y="98679"/>
                  </a:lnTo>
                  <a:lnTo>
                    <a:pt x="133578" y="93840"/>
                  </a:lnTo>
                  <a:lnTo>
                    <a:pt x="135902" y="88023"/>
                  </a:lnTo>
                  <a:lnTo>
                    <a:pt x="138950" y="82296"/>
                  </a:lnTo>
                  <a:lnTo>
                    <a:pt x="139585" y="82550"/>
                  </a:lnTo>
                  <a:lnTo>
                    <a:pt x="138328" y="87934"/>
                  </a:lnTo>
                  <a:lnTo>
                    <a:pt x="137579" y="92938"/>
                  </a:lnTo>
                  <a:lnTo>
                    <a:pt x="136994" y="107188"/>
                  </a:lnTo>
                  <a:lnTo>
                    <a:pt x="138531" y="111125"/>
                  </a:lnTo>
                  <a:lnTo>
                    <a:pt x="142246" y="97451"/>
                  </a:lnTo>
                  <a:lnTo>
                    <a:pt x="144553" y="90909"/>
                  </a:lnTo>
                  <a:lnTo>
                    <a:pt x="147739" y="84340"/>
                  </a:lnTo>
                  <a:lnTo>
                    <a:pt x="148310" y="84582"/>
                  </a:lnTo>
                  <a:lnTo>
                    <a:pt x="146938" y="91579"/>
                  </a:lnTo>
                  <a:lnTo>
                    <a:pt x="147205" y="94818"/>
                  </a:lnTo>
                  <a:lnTo>
                    <a:pt x="149161" y="91224"/>
                  </a:lnTo>
                  <a:lnTo>
                    <a:pt x="149936" y="86601"/>
                  </a:lnTo>
                  <a:lnTo>
                    <a:pt x="152692" y="83223"/>
                  </a:lnTo>
                  <a:lnTo>
                    <a:pt x="153136" y="83413"/>
                  </a:lnTo>
                  <a:lnTo>
                    <a:pt x="153424" y="90484"/>
                  </a:lnTo>
                  <a:lnTo>
                    <a:pt x="154458" y="96978"/>
                  </a:lnTo>
                  <a:lnTo>
                    <a:pt x="156058" y="103284"/>
                  </a:lnTo>
                  <a:lnTo>
                    <a:pt x="159994" y="114287"/>
                  </a:lnTo>
                  <a:lnTo>
                    <a:pt x="159030" y="108026"/>
                  </a:lnTo>
                  <a:lnTo>
                    <a:pt x="158381" y="101701"/>
                  </a:lnTo>
                  <a:lnTo>
                    <a:pt x="158065" y="95309"/>
                  </a:lnTo>
                  <a:lnTo>
                    <a:pt x="158127" y="88214"/>
                  </a:lnTo>
                  <a:lnTo>
                    <a:pt x="158724" y="88150"/>
                  </a:lnTo>
                  <a:lnTo>
                    <a:pt x="163048" y="103863"/>
                  </a:lnTo>
                  <a:lnTo>
                    <a:pt x="165575" y="111190"/>
                  </a:lnTo>
                  <a:lnTo>
                    <a:pt x="168643" y="118110"/>
                  </a:lnTo>
                  <a:lnTo>
                    <a:pt x="171891" y="123882"/>
                  </a:lnTo>
                  <a:lnTo>
                    <a:pt x="178760" y="135008"/>
                  </a:lnTo>
                  <a:lnTo>
                    <a:pt x="182092" y="141274"/>
                  </a:lnTo>
                  <a:lnTo>
                    <a:pt x="181775" y="141770"/>
                  </a:lnTo>
                  <a:lnTo>
                    <a:pt x="175742" y="139649"/>
                  </a:lnTo>
                  <a:lnTo>
                    <a:pt x="167601" y="127749"/>
                  </a:lnTo>
                  <a:lnTo>
                    <a:pt x="169964" y="133426"/>
                  </a:lnTo>
                  <a:lnTo>
                    <a:pt x="173100" y="138430"/>
                  </a:lnTo>
                  <a:lnTo>
                    <a:pt x="175679" y="144475"/>
                  </a:lnTo>
                  <a:lnTo>
                    <a:pt x="175374" y="144995"/>
                  </a:lnTo>
                  <a:lnTo>
                    <a:pt x="170687" y="143344"/>
                  </a:lnTo>
                  <a:lnTo>
                    <a:pt x="166319" y="141185"/>
                  </a:lnTo>
                  <a:lnTo>
                    <a:pt x="160235" y="135915"/>
                  </a:lnTo>
                  <a:lnTo>
                    <a:pt x="159207" y="134747"/>
                  </a:lnTo>
                  <a:lnTo>
                    <a:pt x="160997" y="142049"/>
                  </a:lnTo>
                  <a:lnTo>
                    <a:pt x="162445" y="146037"/>
                  </a:lnTo>
                  <a:lnTo>
                    <a:pt x="161937" y="146659"/>
                  </a:lnTo>
                  <a:lnTo>
                    <a:pt x="154457" y="135140"/>
                  </a:lnTo>
                  <a:lnTo>
                    <a:pt x="152806" y="128257"/>
                  </a:lnTo>
                  <a:lnTo>
                    <a:pt x="152615" y="133324"/>
                  </a:lnTo>
                  <a:lnTo>
                    <a:pt x="151320" y="143916"/>
                  </a:lnTo>
                  <a:lnTo>
                    <a:pt x="150748" y="143776"/>
                  </a:lnTo>
                  <a:lnTo>
                    <a:pt x="149745" y="140246"/>
                  </a:lnTo>
                  <a:lnTo>
                    <a:pt x="149351" y="136855"/>
                  </a:lnTo>
                  <a:lnTo>
                    <a:pt x="149275" y="133477"/>
                  </a:lnTo>
                  <a:lnTo>
                    <a:pt x="145859" y="145821"/>
                  </a:lnTo>
                  <a:lnTo>
                    <a:pt x="142036" y="150609"/>
                  </a:lnTo>
                  <a:lnTo>
                    <a:pt x="141592" y="150241"/>
                  </a:lnTo>
                  <a:lnTo>
                    <a:pt x="143281" y="140004"/>
                  </a:lnTo>
                  <a:lnTo>
                    <a:pt x="138624" y="147453"/>
                  </a:lnTo>
                  <a:lnTo>
                    <a:pt x="133245" y="153906"/>
                  </a:lnTo>
                  <a:lnTo>
                    <a:pt x="127204" y="158980"/>
                  </a:lnTo>
                  <a:lnTo>
                    <a:pt x="120268" y="162407"/>
                  </a:lnTo>
                  <a:lnTo>
                    <a:pt x="119900" y="161925"/>
                  </a:lnTo>
                  <a:lnTo>
                    <a:pt x="123202" y="156083"/>
                  </a:lnTo>
                  <a:lnTo>
                    <a:pt x="128562" y="144526"/>
                  </a:lnTo>
                  <a:lnTo>
                    <a:pt x="124485" y="148590"/>
                  </a:lnTo>
                  <a:lnTo>
                    <a:pt x="118770" y="153250"/>
                  </a:lnTo>
                  <a:lnTo>
                    <a:pt x="105041" y="162623"/>
                  </a:lnTo>
                  <a:lnTo>
                    <a:pt x="101523" y="161645"/>
                  </a:lnTo>
                  <a:lnTo>
                    <a:pt x="101523" y="160921"/>
                  </a:lnTo>
                  <a:lnTo>
                    <a:pt x="103390" y="156908"/>
                  </a:lnTo>
                  <a:lnTo>
                    <a:pt x="106133" y="154000"/>
                  </a:lnTo>
                  <a:lnTo>
                    <a:pt x="109512" y="148120"/>
                  </a:lnTo>
                  <a:lnTo>
                    <a:pt x="111302" y="143141"/>
                  </a:lnTo>
                  <a:lnTo>
                    <a:pt x="109118" y="146050"/>
                  </a:lnTo>
                  <a:lnTo>
                    <a:pt x="106565" y="148590"/>
                  </a:lnTo>
                  <a:lnTo>
                    <a:pt x="103212" y="148996"/>
                  </a:lnTo>
                  <a:lnTo>
                    <a:pt x="103098" y="148348"/>
                  </a:lnTo>
                  <a:lnTo>
                    <a:pt x="105257" y="145122"/>
                  </a:lnTo>
                  <a:lnTo>
                    <a:pt x="107797" y="138176"/>
                  </a:lnTo>
                  <a:lnTo>
                    <a:pt x="74536" y="168656"/>
                  </a:lnTo>
                  <a:lnTo>
                    <a:pt x="63525" y="174396"/>
                  </a:lnTo>
                  <a:lnTo>
                    <a:pt x="61721" y="174396"/>
                  </a:lnTo>
                  <a:lnTo>
                    <a:pt x="70978" y="175731"/>
                  </a:lnTo>
                  <a:lnTo>
                    <a:pt x="80540" y="173467"/>
                  </a:lnTo>
                  <a:lnTo>
                    <a:pt x="89782" y="167486"/>
                  </a:lnTo>
                  <a:lnTo>
                    <a:pt x="98082" y="157670"/>
                  </a:lnTo>
                  <a:lnTo>
                    <a:pt x="87655" y="177825"/>
                  </a:lnTo>
                  <a:lnTo>
                    <a:pt x="84404" y="183591"/>
                  </a:lnTo>
                  <a:lnTo>
                    <a:pt x="80835" y="189014"/>
                  </a:lnTo>
                  <a:lnTo>
                    <a:pt x="85712" y="185280"/>
                  </a:lnTo>
                  <a:lnTo>
                    <a:pt x="92748" y="178943"/>
                  </a:lnTo>
                  <a:lnTo>
                    <a:pt x="97332" y="173583"/>
                  </a:lnTo>
                  <a:lnTo>
                    <a:pt x="103187" y="170370"/>
                  </a:lnTo>
                  <a:lnTo>
                    <a:pt x="103428" y="170980"/>
                  </a:lnTo>
                  <a:lnTo>
                    <a:pt x="100622" y="178358"/>
                  </a:lnTo>
                  <a:lnTo>
                    <a:pt x="95783" y="182816"/>
                  </a:lnTo>
                  <a:lnTo>
                    <a:pt x="92113" y="188709"/>
                  </a:lnTo>
                  <a:lnTo>
                    <a:pt x="99801" y="186621"/>
                  </a:lnTo>
                  <a:lnTo>
                    <a:pt x="107265" y="183373"/>
                  </a:lnTo>
                  <a:lnTo>
                    <a:pt x="122224" y="175310"/>
                  </a:lnTo>
                  <a:lnTo>
                    <a:pt x="122529" y="176060"/>
                  </a:lnTo>
                  <a:lnTo>
                    <a:pt x="120408" y="178600"/>
                  </a:lnTo>
                  <a:lnTo>
                    <a:pt x="118427" y="180530"/>
                  </a:lnTo>
                  <a:lnTo>
                    <a:pt x="116598" y="182727"/>
                  </a:lnTo>
                  <a:lnTo>
                    <a:pt x="120192" y="181584"/>
                  </a:lnTo>
                  <a:lnTo>
                    <a:pt x="123266" y="178498"/>
                  </a:lnTo>
                  <a:lnTo>
                    <a:pt x="126911" y="175818"/>
                  </a:lnTo>
                  <a:lnTo>
                    <a:pt x="127292" y="176682"/>
                  </a:lnTo>
                  <a:lnTo>
                    <a:pt x="124675" y="178993"/>
                  </a:lnTo>
                  <a:lnTo>
                    <a:pt x="122974" y="181711"/>
                  </a:lnTo>
                  <a:lnTo>
                    <a:pt x="119468" y="185991"/>
                  </a:lnTo>
                  <a:lnTo>
                    <a:pt x="108559" y="194551"/>
                  </a:lnTo>
                  <a:lnTo>
                    <a:pt x="105879" y="198831"/>
                  </a:lnTo>
                  <a:lnTo>
                    <a:pt x="140538" y="179424"/>
                  </a:lnTo>
                  <a:lnTo>
                    <a:pt x="146303" y="174637"/>
                  </a:lnTo>
                  <a:lnTo>
                    <a:pt x="146672" y="175374"/>
                  </a:lnTo>
                  <a:lnTo>
                    <a:pt x="141681" y="182905"/>
                  </a:lnTo>
                  <a:lnTo>
                    <a:pt x="145453" y="180632"/>
                  </a:lnTo>
                  <a:lnTo>
                    <a:pt x="151193" y="171170"/>
                  </a:lnTo>
                  <a:lnTo>
                    <a:pt x="151599" y="171538"/>
                  </a:lnTo>
                  <a:lnTo>
                    <a:pt x="152819" y="188290"/>
                  </a:lnTo>
                  <a:lnTo>
                    <a:pt x="154901" y="195948"/>
                  </a:lnTo>
                  <a:lnTo>
                    <a:pt x="155066" y="187540"/>
                  </a:lnTo>
                  <a:lnTo>
                    <a:pt x="156679" y="174244"/>
                  </a:lnTo>
                  <a:lnTo>
                    <a:pt x="157175" y="174205"/>
                  </a:lnTo>
                  <a:lnTo>
                    <a:pt x="159321" y="179832"/>
                  </a:lnTo>
                  <a:lnTo>
                    <a:pt x="160794" y="185534"/>
                  </a:lnTo>
                  <a:lnTo>
                    <a:pt x="163283" y="190385"/>
                  </a:lnTo>
                  <a:lnTo>
                    <a:pt x="162077" y="176034"/>
                  </a:lnTo>
                  <a:lnTo>
                    <a:pt x="163093" y="168389"/>
                  </a:lnTo>
                  <a:lnTo>
                    <a:pt x="163702" y="168414"/>
                  </a:lnTo>
                  <a:lnTo>
                    <a:pt x="164655" y="173393"/>
                  </a:lnTo>
                  <a:lnTo>
                    <a:pt x="165963" y="177723"/>
                  </a:lnTo>
                  <a:lnTo>
                    <a:pt x="167868" y="181559"/>
                  </a:lnTo>
                  <a:lnTo>
                    <a:pt x="167690" y="176809"/>
                  </a:lnTo>
                  <a:lnTo>
                    <a:pt x="167068" y="172072"/>
                  </a:lnTo>
                  <a:lnTo>
                    <a:pt x="168274" y="166928"/>
                  </a:lnTo>
                  <a:lnTo>
                    <a:pt x="168782" y="166966"/>
                  </a:lnTo>
                  <a:lnTo>
                    <a:pt x="171130" y="174084"/>
                  </a:lnTo>
                  <a:lnTo>
                    <a:pt x="173789" y="180387"/>
                  </a:lnTo>
                  <a:lnTo>
                    <a:pt x="176853" y="186343"/>
                  </a:lnTo>
                  <a:lnTo>
                    <a:pt x="180289" y="191922"/>
                  </a:lnTo>
                  <a:lnTo>
                    <a:pt x="184848" y="198780"/>
                  </a:lnTo>
                  <a:lnTo>
                    <a:pt x="190093" y="204812"/>
                  </a:lnTo>
                  <a:lnTo>
                    <a:pt x="194690" y="212369"/>
                  </a:lnTo>
                  <a:lnTo>
                    <a:pt x="194475" y="213017"/>
                  </a:lnTo>
                  <a:lnTo>
                    <a:pt x="189445" y="211366"/>
                  </a:lnTo>
                  <a:lnTo>
                    <a:pt x="184861" y="208686"/>
                  </a:lnTo>
                  <a:lnTo>
                    <a:pt x="180644" y="205193"/>
                  </a:lnTo>
                  <a:lnTo>
                    <a:pt x="183415" y="212811"/>
                  </a:lnTo>
                  <a:lnTo>
                    <a:pt x="187231" y="219751"/>
                  </a:lnTo>
                  <a:lnTo>
                    <a:pt x="191687" y="225971"/>
                  </a:lnTo>
                  <a:lnTo>
                    <a:pt x="196646" y="231736"/>
                  </a:lnTo>
                  <a:lnTo>
                    <a:pt x="196405" y="232384"/>
                  </a:lnTo>
                  <a:lnTo>
                    <a:pt x="174688" y="218986"/>
                  </a:lnTo>
                  <a:lnTo>
                    <a:pt x="175196" y="222961"/>
                  </a:lnTo>
                  <a:lnTo>
                    <a:pt x="176682" y="231305"/>
                  </a:lnTo>
                  <a:lnTo>
                    <a:pt x="176237" y="231711"/>
                  </a:lnTo>
                  <a:lnTo>
                    <a:pt x="173926" y="228701"/>
                  </a:lnTo>
                  <a:lnTo>
                    <a:pt x="172427" y="225475"/>
                  </a:lnTo>
                  <a:lnTo>
                    <a:pt x="171322" y="221996"/>
                  </a:lnTo>
                  <a:lnTo>
                    <a:pt x="171462" y="229082"/>
                  </a:lnTo>
                  <a:lnTo>
                    <a:pt x="172059" y="236080"/>
                  </a:lnTo>
                  <a:lnTo>
                    <a:pt x="173266" y="243547"/>
                  </a:lnTo>
                  <a:lnTo>
                    <a:pt x="172821" y="243865"/>
                  </a:lnTo>
                  <a:lnTo>
                    <a:pt x="168681" y="239318"/>
                  </a:lnTo>
                  <a:lnTo>
                    <a:pt x="166065" y="232587"/>
                  </a:lnTo>
                  <a:lnTo>
                    <a:pt x="164858" y="225564"/>
                  </a:lnTo>
                  <a:lnTo>
                    <a:pt x="162725" y="233184"/>
                  </a:lnTo>
                  <a:lnTo>
                    <a:pt x="160972" y="240969"/>
                  </a:lnTo>
                  <a:lnTo>
                    <a:pt x="159892" y="249491"/>
                  </a:lnTo>
                  <a:lnTo>
                    <a:pt x="159473" y="249618"/>
                  </a:lnTo>
                  <a:lnTo>
                    <a:pt x="155943" y="244182"/>
                  </a:lnTo>
                  <a:lnTo>
                    <a:pt x="154889" y="237413"/>
                  </a:lnTo>
                  <a:lnTo>
                    <a:pt x="154241" y="230644"/>
                  </a:lnTo>
                  <a:lnTo>
                    <a:pt x="150609" y="235483"/>
                  </a:lnTo>
                  <a:lnTo>
                    <a:pt x="144424" y="242404"/>
                  </a:lnTo>
                  <a:lnTo>
                    <a:pt x="139890" y="248513"/>
                  </a:lnTo>
                  <a:lnTo>
                    <a:pt x="133959" y="249834"/>
                  </a:lnTo>
                  <a:lnTo>
                    <a:pt x="133667" y="249529"/>
                  </a:lnTo>
                  <a:lnTo>
                    <a:pt x="134467" y="246075"/>
                  </a:lnTo>
                  <a:lnTo>
                    <a:pt x="136156" y="243789"/>
                  </a:lnTo>
                  <a:lnTo>
                    <a:pt x="138125" y="239483"/>
                  </a:lnTo>
                  <a:lnTo>
                    <a:pt x="139217" y="235915"/>
                  </a:lnTo>
                  <a:lnTo>
                    <a:pt x="135953" y="240969"/>
                  </a:lnTo>
                  <a:lnTo>
                    <a:pt x="126745" y="247916"/>
                  </a:lnTo>
                  <a:lnTo>
                    <a:pt x="126276" y="247396"/>
                  </a:lnTo>
                  <a:lnTo>
                    <a:pt x="128422" y="243395"/>
                  </a:lnTo>
                  <a:lnTo>
                    <a:pt x="131216" y="235534"/>
                  </a:lnTo>
                  <a:lnTo>
                    <a:pt x="127660" y="238988"/>
                  </a:lnTo>
                  <a:lnTo>
                    <a:pt x="123824" y="242023"/>
                  </a:lnTo>
                  <a:lnTo>
                    <a:pt x="115290" y="247764"/>
                  </a:lnTo>
                  <a:lnTo>
                    <a:pt x="96177" y="258267"/>
                  </a:lnTo>
                  <a:lnTo>
                    <a:pt x="90868" y="257898"/>
                  </a:lnTo>
                  <a:lnTo>
                    <a:pt x="90690" y="257340"/>
                  </a:lnTo>
                  <a:lnTo>
                    <a:pt x="94894" y="251460"/>
                  </a:lnTo>
                  <a:lnTo>
                    <a:pt x="99707" y="247256"/>
                  </a:lnTo>
                  <a:lnTo>
                    <a:pt x="103860" y="242011"/>
                  </a:lnTo>
                  <a:lnTo>
                    <a:pt x="91363" y="251561"/>
                  </a:lnTo>
                  <a:lnTo>
                    <a:pt x="83819" y="253060"/>
                  </a:lnTo>
                  <a:lnTo>
                    <a:pt x="83591" y="252361"/>
                  </a:lnTo>
                  <a:lnTo>
                    <a:pt x="92773" y="243649"/>
                  </a:lnTo>
                  <a:lnTo>
                    <a:pt x="96900" y="239077"/>
                  </a:lnTo>
                  <a:lnTo>
                    <a:pt x="91833" y="242328"/>
                  </a:lnTo>
                  <a:lnTo>
                    <a:pt x="81279" y="247789"/>
                  </a:lnTo>
                  <a:lnTo>
                    <a:pt x="78270" y="247434"/>
                  </a:lnTo>
                  <a:lnTo>
                    <a:pt x="78054" y="246888"/>
                  </a:lnTo>
                  <a:lnTo>
                    <a:pt x="86594" y="235577"/>
                  </a:lnTo>
                  <a:lnTo>
                    <a:pt x="94475" y="224104"/>
                  </a:lnTo>
                  <a:lnTo>
                    <a:pt x="89928" y="228142"/>
                  </a:lnTo>
                  <a:lnTo>
                    <a:pt x="85902" y="233159"/>
                  </a:lnTo>
                  <a:lnTo>
                    <a:pt x="75996" y="241985"/>
                  </a:lnTo>
                  <a:lnTo>
                    <a:pt x="39192" y="262013"/>
                  </a:lnTo>
                  <a:lnTo>
                    <a:pt x="35166" y="262102"/>
                  </a:lnTo>
                  <a:lnTo>
                    <a:pt x="41844" y="264211"/>
                  </a:lnTo>
                  <a:lnTo>
                    <a:pt x="48499" y="264564"/>
                  </a:lnTo>
                  <a:lnTo>
                    <a:pt x="55095" y="263343"/>
                  </a:lnTo>
                  <a:lnTo>
                    <a:pt x="61594" y="260731"/>
                  </a:lnTo>
                  <a:lnTo>
                    <a:pt x="44062" y="280258"/>
                  </a:lnTo>
                  <a:lnTo>
                    <a:pt x="42659" y="283146"/>
                  </a:lnTo>
                  <a:lnTo>
                    <a:pt x="49822" y="285521"/>
                  </a:lnTo>
                  <a:lnTo>
                    <a:pt x="57302" y="285000"/>
                  </a:lnTo>
                  <a:lnTo>
                    <a:pt x="64554" y="282168"/>
                  </a:lnTo>
                  <a:lnTo>
                    <a:pt x="49517" y="306908"/>
                  </a:lnTo>
                  <a:lnTo>
                    <a:pt x="54432" y="305714"/>
                  </a:lnTo>
                  <a:lnTo>
                    <a:pt x="59181" y="302590"/>
                  </a:lnTo>
                  <a:lnTo>
                    <a:pt x="69430" y="294855"/>
                  </a:lnTo>
                  <a:lnTo>
                    <a:pt x="75006" y="289445"/>
                  </a:lnTo>
                  <a:lnTo>
                    <a:pt x="81279" y="284721"/>
                  </a:lnTo>
                  <a:lnTo>
                    <a:pt x="81749" y="285254"/>
                  </a:lnTo>
                  <a:lnTo>
                    <a:pt x="78460" y="291414"/>
                  </a:lnTo>
                  <a:lnTo>
                    <a:pt x="70637" y="300647"/>
                  </a:lnTo>
                  <a:lnTo>
                    <a:pt x="77660" y="298297"/>
                  </a:lnTo>
                  <a:lnTo>
                    <a:pt x="83375" y="291858"/>
                  </a:lnTo>
                  <a:lnTo>
                    <a:pt x="90004" y="286854"/>
                  </a:lnTo>
                  <a:lnTo>
                    <a:pt x="90436" y="287566"/>
                  </a:lnTo>
                  <a:lnTo>
                    <a:pt x="81129" y="298862"/>
                  </a:lnTo>
                  <a:lnTo>
                    <a:pt x="76434" y="303917"/>
                  </a:lnTo>
                  <a:lnTo>
                    <a:pt x="71424" y="308419"/>
                  </a:lnTo>
                  <a:lnTo>
                    <a:pt x="78689" y="308267"/>
                  </a:lnTo>
                  <a:lnTo>
                    <a:pt x="113982" y="287731"/>
                  </a:lnTo>
                  <a:lnTo>
                    <a:pt x="114401" y="288315"/>
                  </a:lnTo>
                  <a:lnTo>
                    <a:pt x="112115" y="292696"/>
                  </a:lnTo>
                  <a:lnTo>
                    <a:pt x="109651" y="296240"/>
                  </a:lnTo>
                  <a:lnTo>
                    <a:pt x="107505" y="300088"/>
                  </a:lnTo>
                  <a:lnTo>
                    <a:pt x="112064" y="297840"/>
                  </a:lnTo>
                  <a:lnTo>
                    <a:pt x="115392" y="292696"/>
                  </a:lnTo>
                  <a:lnTo>
                    <a:pt x="119278" y="288239"/>
                  </a:lnTo>
                  <a:lnTo>
                    <a:pt x="106083" y="316255"/>
                  </a:lnTo>
                  <a:lnTo>
                    <a:pt x="110553" y="314502"/>
                  </a:lnTo>
                  <a:lnTo>
                    <a:pt x="114719" y="311289"/>
                  </a:lnTo>
                  <a:lnTo>
                    <a:pt x="124104" y="303022"/>
                  </a:lnTo>
                  <a:lnTo>
                    <a:pt x="129285" y="297383"/>
                  </a:lnTo>
                  <a:lnTo>
                    <a:pt x="135458" y="293001"/>
                  </a:lnTo>
                  <a:lnTo>
                    <a:pt x="135889" y="293509"/>
                  </a:lnTo>
                  <a:lnTo>
                    <a:pt x="129946" y="307060"/>
                  </a:lnTo>
                  <a:lnTo>
                    <a:pt x="135013" y="302641"/>
                  </a:lnTo>
                  <a:lnTo>
                    <a:pt x="138544" y="295605"/>
                  </a:lnTo>
                  <a:lnTo>
                    <a:pt x="142976" y="289509"/>
                  </a:lnTo>
                  <a:lnTo>
                    <a:pt x="143357" y="289775"/>
                  </a:lnTo>
                  <a:lnTo>
                    <a:pt x="143916" y="303733"/>
                  </a:lnTo>
                  <a:lnTo>
                    <a:pt x="146723" y="309130"/>
                  </a:lnTo>
                  <a:lnTo>
                    <a:pt x="148018" y="303339"/>
                  </a:lnTo>
                  <a:lnTo>
                    <a:pt x="148183" y="297218"/>
                  </a:lnTo>
                  <a:lnTo>
                    <a:pt x="149478" y="290842"/>
                  </a:lnTo>
                  <a:lnTo>
                    <a:pt x="149986" y="290918"/>
                  </a:lnTo>
                  <a:lnTo>
                    <a:pt x="151625" y="296964"/>
                  </a:lnTo>
                  <a:lnTo>
                    <a:pt x="153809" y="302590"/>
                  </a:lnTo>
                  <a:lnTo>
                    <a:pt x="157759" y="305523"/>
                  </a:lnTo>
                  <a:lnTo>
                    <a:pt x="158241" y="300672"/>
                  </a:lnTo>
                  <a:lnTo>
                    <a:pt x="157759" y="295719"/>
                  </a:lnTo>
                  <a:lnTo>
                    <a:pt x="158724" y="290512"/>
                  </a:lnTo>
                  <a:lnTo>
                    <a:pt x="159207" y="290423"/>
                  </a:lnTo>
                  <a:lnTo>
                    <a:pt x="162166" y="298399"/>
                  </a:lnTo>
                  <a:lnTo>
                    <a:pt x="164464" y="301320"/>
                  </a:lnTo>
                  <a:lnTo>
                    <a:pt x="164566" y="297903"/>
                  </a:lnTo>
                  <a:lnTo>
                    <a:pt x="164109" y="294525"/>
                  </a:lnTo>
                  <a:lnTo>
                    <a:pt x="164058" y="290449"/>
                  </a:lnTo>
                  <a:lnTo>
                    <a:pt x="164693" y="290423"/>
                  </a:lnTo>
                  <a:lnTo>
                    <a:pt x="167170" y="299046"/>
                  </a:lnTo>
                  <a:lnTo>
                    <a:pt x="178866" y="307276"/>
                  </a:lnTo>
                  <a:lnTo>
                    <a:pt x="179133" y="301472"/>
                  </a:lnTo>
                  <a:lnTo>
                    <a:pt x="176745" y="296075"/>
                  </a:lnTo>
                  <a:lnTo>
                    <a:pt x="177241" y="289814"/>
                  </a:lnTo>
                  <a:lnTo>
                    <a:pt x="177647" y="289471"/>
                  </a:lnTo>
                  <a:lnTo>
                    <a:pt x="181571" y="295440"/>
                  </a:lnTo>
                  <a:lnTo>
                    <a:pt x="185546" y="300736"/>
                  </a:lnTo>
                  <a:lnTo>
                    <a:pt x="193725" y="307848"/>
                  </a:lnTo>
                  <a:lnTo>
                    <a:pt x="197510" y="310134"/>
                  </a:lnTo>
                  <a:lnTo>
                    <a:pt x="201460" y="311810"/>
                  </a:lnTo>
                  <a:lnTo>
                    <a:pt x="199453" y="305104"/>
                  </a:lnTo>
                  <a:lnTo>
                    <a:pt x="197688" y="298183"/>
                  </a:lnTo>
                  <a:lnTo>
                    <a:pt x="196329" y="290449"/>
                  </a:lnTo>
                  <a:lnTo>
                    <a:pt x="197497" y="282613"/>
                  </a:lnTo>
                  <a:lnTo>
                    <a:pt x="197954" y="282613"/>
                  </a:lnTo>
                  <a:lnTo>
                    <a:pt x="204083" y="295883"/>
                  </a:lnTo>
                  <a:lnTo>
                    <a:pt x="210226" y="308533"/>
                  </a:lnTo>
                  <a:lnTo>
                    <a:pt x="217260" y="320136"/>
                  </a:lnTo>
                  <a:lnTo>
                    <a:pt x="226225" y="330200"/>
                  </a:lnTo>
                  <a:lnTo>
                    <a:pt x="225996" y="331089"/>
                  </a:lnTo>
                  <a:lnTo>
                    <a:pt x="220624" y="328168"/>
                  </a:lnTo>
                  <a:lnTo>
                    <a:pt x="216065" y="324535"/>
                  </a:lnTo>
                  <a:lnTo>
                    <a:pt x="211721" y="320370"/>
                  </a:lnTo>
                  <a:lnTo>
                    <a:pt x="217173" y="329095"/>
                  </a:lnTo>
                  <a:lnTo>
                    <a:pt x="222980" y="337338"/>
                  </a:lnTo>
                  <a:lnTo>
                    <a:pt x="229177" y="345032"/>
                  </a:lnTo>
                  <a:lnTo>
                    <a:pt x="236054" y="352336"/>
                  </a:lnTo>
                  <a:lnTo>
                    <a:pt x="236080" y="352983"/>
                  </a:lnTo>
                  <a:lnTo>
                    <a:pt x="228053" y="354952"/>
                  </a:lnTo>
                  <a:lnTo>
                    <a:pt x="220002" y="352983"/>
                  </a:lnTo>
                  <a:lnTo>
                    <a:pt x="209765" y="347484"/>
                  </a:lnTo>
                  <a:lnTo>
                    <a:pt x="206781" y="345528"/>
                  </a:lnTo>
                  <a:lnTo>
                    <a:pt x="203961" y="343154"/>
                  </a:lnTo>
                  <a:lnTo>
                    <a:pt x="206387" y="348246"/>
                  </a:lnTo>
                  <a:lnTo>
                    <a:pt x="209054" y="353110"/>
                  </a:lnTo>
                  <a:lnTo>
                    <a:pt x="217246" y="364439"/>
                  </a:lnTo>
                  <a:lnTo>
                    <a:pt x="223735" y="369252"/>
                  </a:lnTo>
                  <a:lnTo>
                    <a:pt x="228688" y="376834"/>
                  </a:lnTo>
                  <a:lnTo>
                    <a:pt x="228676" y="377253"/>
                  </a:lnTo>
                  <a:lnTo>
                    <a:pt x="224383" y="380301"/>
                  </a:lnTo>
                  <a:lnTo>
                    <a:pt x="210235" y="375513"/>
                  </a:lnTo>
                  <a:lnTo>
                    <a:pt x="197497" y="368833"/>
                  </a:lnTo>
                  <a:lnTo>
                    <a:pt x="193624" y="366395"/>
                  </a:lnTo>
                  <a:lnTo>
                    <a:pt x="189979" y="363385"/>
                  </a:lnTo>
                  <a:lnTo>
                    <a:pt x="197065" y="378447"/>
                  </a:lnTo>
                  <a:lnTo>
                    <a:pt x="196646" y="379031"/>
                  </a:lnTo>
                  <a:lnTo>
                    <a:pt x="191935" y="374764"/>
                  </a:lnTo>
                  <a:lnTo>
                    <a:pt x="186867" y="370725"/>
                  </a:lnTo>
                  <a:lnTo>
                    <a:pt x="183248" y="365213"/>
                  </a:lnTo>
                  <a:lnTo>
                    <a:pt x="186956" y="375094"/>
                  </a:lnTo>
                  <a:lnTo>
                    <a:pt x="192709" y="384352"/>
                  </a:lnTo>
                  <a:lnTo>
                    <a:pt x="197345" y="387985"/>
                  </a:lnTo>
                  <a:lnTo>
                    <a:pt x="199542" y="394474"/>
                  </a:lnTo>
                  <a:lnTo>
                    <a:pt x="199377" y="394957"/>
                  </a:lnTo>
                  <a:lnTo>
                    <a:pt x="195160" y="394843"/>
                  </a:lnTo>
                  <a:lnTo>
                    <a:pt x="184607" y="385724"/>
                  </a:lnTo>
                  <a:lnTo>
                    <a:pt x="172618" y="372922"/>
                  </a:lnTo>
                  <a:lnTo>
                    <a:pt x="167601" y="366064"/>
                  </a:lnTo>
                  <a:lnTo>
                    <a:pt x="164172" y="358076"/>
                  </a:lnTo>
                  <a:lnTo>
                    <a:pt x="164325" y="365734"/>
                  </a:lnTo>
                  <a:lnTo>
                    <a:pt x="164960" y="373329"/>
                  </a:lnTo>
                  <a:lnTo>
                    <a:pt x="166573" y="381292"/>
                  </a:lnTo>
                  <a:lnTo>
                    <a:pt x="166077" y="381596"/>
                  </a:lnTo>
                  <a:lnTo>
                    <a:pt x="161721" y="376720"/>
                  </a:lnTo>
                  <a:lnTo>
                    <a:pt x="158127" y="370078"/>
                  </a:lnTo>
                  <a:lnTo>
                    <a:pt x="156870" y="362889"/>
                  </a:lnTo>
                  <a:lnTo>
                    <a:pt x="156016" y="378409"/>
                  </a:lnTo>
                  <a:lnTo>
                    <a:pt x="155898" y="386178"/>
                  </a:lnTo>
                  <a:lnTo>
                    <a:pt x="156248" y="394436"/>
                  </a:lnTo>
                  <a:lnTo>
                    <a:pt x="155765" y="394703"/>
                  </a:lnTo>
                  <a:lnTo>
                    <a:pt x="152399" y="389128"/>
                  </a:lnTo>
                  <a:lnTo>
                    <a:pt x="149555" y="383400"/>
                  </a:lnTo>
                  <a:lnTo>
                    <a:pt x="146380" y="373545"/>
                  </a:lnTo>
                  <a:lnTo>
                    <a:pt x="145948" y="371602"/>
                  </a:lnTo>
                  <a:lnTo>
                    <a:pt x="143840" y="375208"/>
                  </a:lnTo>
                  <a:lnTo>
                    <a:pt x="141503" y="378574"/>
                  </a:lnTo>
                  <a:lnTo>
                    <a:pt x="135521" y="386016"/>
                  </a:lnTo>
                  <a:lnTo>
                    <a:pt x="131635" y="390169"/>
                  </a:lnTo>
                  <a:lnTo>
                    <a:pt x="126771" y="392468"/>
                  </a:lnTo>
                  <a:lnTo>
                    <a:pt x="126441" y="391883"/>
                  </a:lnTo>
                  <a:lnTo>
                    <a:pt x="128485" y="388188"/>
                  </a:lnTo>
                  <a:lnTo>
                    <a:pt x="131356" y="380911"/>
                  </a:lnTo>
                  <a:lnTo>
                    <a:pt x="128676" y="385140"/>
                  </a:lnTo>
                  <a:lnTo>
                    <a:pt x="124548" y="390410"/>
                  </a:lnTo>
                  <a:lnTo>
                    <a:pt x="121589" y="393700"/>
                  </a:lnTo>
                  <a:lnTo>
                    <a:pt x="117868" y="395490"/>
                  </a:lnTo>
                  <a:lnTo>
                    <a:pt x="117563" y="395071"/>
                  </a:lnTo>
                  <a:lnTo>
                    <a:pt x="119341" y="388734"/>
                  </a:lnTo>
                  <a:lnTo>
                    <a:pt x="120408" y="385876"/>
                  </a:lnTo>
                  <a:lnTo>
                    <a:pt x="116090" y="390601"/>
                  </a:lnTo>
                  <a:lnTo>
                    <a:pt x="111417" y="394741"/>
                  </a:lnTo>
                  <a:lnTo>
                    <a:pt x="101930" y="402069"/>
                  </a:lnTo>
                  <a:lnTo>
                    <a:pt x="87655" y="411403"/>
                  </a:lnTo>
                  <a:lnTo>
                    <a:pt x="82753" y="414324"/>
                  </a:lnTo>
                  <a:lnTo>
                    <a:pt x="77266" y="414096"/>
                  </a:lnTo>
                  <a:lnTo>
                    <a:pt x="77063" y="413359"/>
                  </a:lnTo>
                  <a:lnTo>
                    <a:pt x="85179" y="407031"/>
                  </a:lnTo>
                  <a:lnTo>
                    <a:pt x="92317" y="399759"/>
                  </a:lnTo>
                  <a:lnTo>
                    <a:pt x="98943" y="391565"/>
                  </a:lnTo>
                  <a:lnTo>
                    <a:pt x="105130" y="382701"/>
                  </a:lnTo>
                  <a:lnTo>
                    <a:pt x="98755" y="387578"/>
                  </a:lnTo>
                  <a:lnTo>
                    <a:pt x="89149" y="394021"/>
                  </a:lnTo>
                  <a:lnTo>
                    <a:pt x="82656" y="398076"/>
                  </a:lnTo>
                  <a:lnTo>
                    <a:pt x="75979" y="401439"/>
                  </a:lnTo>
                  <a:lnTo>
                    <a:pt x="68630" y="403745"/>
                  </a:lnTo>
                  <a:lnTo>
                    <a:pt x="68427" y="403047"/>
                  </a:lnTo>
                  <a:lnTo>
                    <a:pt x="75234" y="395643"/>
                  </a:lnTo>
                  <a:lnTo>
                    <a:pt x="78181" y="391693"/>
                  </a:lnTo>
                  <a:lnTo>
                    <a:pt x="68846" y="400240"/>
                  </a:lnTo>
                  <a:lnTo>
                    <a:pt x="58521" y="407949"/>
                  </a:lnTo>
                  <a:lnTo>
                    <a:pt x="52527" y="411632"/>
                  </a:lnTo>
                  <a:lnTo>
                    <a:pt x="45935" y="411492"/>
                  </a:lnTo>
                  <a:lnTo>
                    <a:pt x="45681" y="410921"/>
                  </a:lnTo>
                  <a:lnTo>
                    <a:pt x="56056" y="399934"/>
                  </a:lnTo>
                  <a:lnTo>
                    <a:pt x="60784" y="394154"/>
                  </a:lnTo>
                  <a:lnTo>
                    <a:pt x="65011" y="387654"/>
                  </a:lnTo>
                  <a:lnTo>
                    <a:pt x="57510" y="394992"/>
                  </a:lnTo>
                  <a:lnTo>
                    <a:pt x="49876" y="402066"/>
                  </a:lnTo>
                  <a:lnTo>
                    <a:pt x="42036" y="408696"/>
                  </a:lnTo>
                  <a:lnTo>
                    <a:pt x="21886" y="423151"/>
                  </a:lnTo>
                  <a:lnTo>
                    <a:pt x="15635" y="426925"/>
                  </a:lnTo>
                  <a:lnTo>
                    <a:pt x="9194" y="429729"/>
                  </a:lnTo>
                  <a:lnTo>
                    <a:pt x="17489" y="431825"/>
                  </a:lnTo>
                  <a:lnTo>
                    <a:pt x="25720" y="432401"/>
                  </a:lnTo>
                  <a:lnTo>
                    <a:pt x="33880" y="431546"/>
                  </a:lnTo>
                  <a:lnTo>
                    <a:pt x="41960" y="429348"/>
                  </a:lnTo>
                  <a:lnTo>
                    <a:pt x="30716" y="440264"/>
                  </a:lnTo>
                  <a:lnTo>
                    <a:pt x="19251" y="449991"/>
                  </a:lnTo>
                  <a:lnTo>
                    <a:pt x="0" y="465912"/>
                  </a:lnTo>
                  <a:lnTo>
                    <a:pt x="6879" y="465399"/>
                  </a:lnTo>
                  <a:lnTo>
                    <a:pt x="50022" y="445418"/>
                  </a:lnTo>
                  <a:lnTo>
                    <a:pt x="57962" y="440334"/>
                  </a:lnTo>
                  <a:lnTo>
                    <a:pt x="58369" y="440944"/>
                  </a:lnTo>
                  <a:lnTo>
                    <a:pt x="53416" y="447687"/>
                  </a:lnTo>
                  <a:lnTo>
                    <a:pt x="48374" y="453301"/>
                  </a:lnTo>
                  <a:lnTo>
                    <a:pt x="42735" y="457796"/>
                  </a:lnTo>
                  <a:lnTo>
                    <a:pt x="55163" y="454570"/>
                  </a:lnTo>
                  <a:lnTo>
                    <a:pt x="67033" y="448594"/>
                  </a:lnTo>
                  <a:lnTo>
                    <a:pt x="78661" y="441482"/>
                  </a:lnTo>
                  <a:lnTo>
                    <a:pt x="90677" y="434708"/>
                  </a:lnTo>
                  <a:lnTo>
                    <a:pt x="90982" y="435279"/>
                  </a:lnTo>
                  <a:lnTo>
                    <a:pt x="87236" y="442937"/>
                  </a:lnTo>
                  <a:lnTo>
                    <a:pt x="77012" y="452691"/>
                  </a:lnTo>
                  <a:lnTo>
                    <a:pt x="83273" y="452589"/>
                  </a:lnTo>
                  <a:lnTo>
                    <a:pt x="89547" y="449478"/>
                  </a:lnTo>
                  <a:lnTo>
                    <a:pt x="101790" y="441934"/>
                  </a:lnTo>
                  <a:lnTo>
                    <a:pt x="114528" y="431241"/>
                  </a:lnTo>
                  <a:lnTo>
                    <a:pt x="114909" y="431482"/>
                  </a:lnTo>
                  <a:lnTo>
                    <a:pt x="114503" y="437362"/>
                  </a:lnTo>
                  <a:lnTo>
                    <a:pt x="112496" y="441858"/>
                  </a:lnTo>
                  <a:lnTo>
                    <a:pt x="110223" y="446227"/>
                  </a:lnTo>
                  <a:lnTo>
                    <a:pt x="113931" y="443585"/>
                  </a:lnTo>
                  <a:lnTo>
                    <a:pt x="116738" y="438975"/>
                  </a:lnTo>
                  <a:lnTo>
                    <a:pt x="119900" y="434632"/>
                  </a:lnTo>
                  <a:lnTo>
                    <a:pt x="120459" y="434987"/>
                  </a:lnTo>
                  <a:lnTo>
                    <a:pt x="118427" y="442048"/>
                  </a:lnTo>
                  <a:lnTo>
                    <a:pt x="114604" y="446684"/>
                  </a:lnTo>
                  <a:lnTo>
                    <a:pt x="111213" y="451751"/>
                  </a:lnTo>
                  <a:lnTo>
                    <a:pt x="117517" y="448139"/>
                  </a:lnTo>
                  <a:lnTo>
                    <a:pt x="123474" y="443401"/>
                  </a:lnTo>
                  <a:lnTo>
                    <a:pt x="135115" y="432460"/>
                  </a:lnTo>
                  <a:lnTo>
                    <a:pt x="135445" y="432904"/>
                  </a:lnTo>
                  <a:lnTo>
                    <a:pt x="134543" y="438505"/>
                  </a:lnTo>
                  <a:lnTo>
                    <a:pt x="131965" y="442429"/>
                  </a:lnTo>
                  <a:lnTo>
                    <a:pt x="126441" y="449338"/>
                  </a:lnTo>
                  <a:lnTo>
                    <a:pt x="123228" y="452589"/>
                  </a:lnTo>
                  <a:lnTo>
                    <a:pt x="121564" y="457263"/>
                  </a:lnTo>
                  <a:lnTo>
                    <a:pt x="129116" y="453601"/>
                  </a:lnTo>
                  <a:lnTo>
                    <a:pt x="136258" y="448684"/>
                  </a:lnTo>
                  <a:lnTo>
                    <a:pt x="143124" y="443015"/>
                  </a:lnTo>
                  <a:lnTo>
                    <a:pt x="150037" y="436918"/>
                  </a:lnTo>
                  <a:lnTo>
                    <a:pt x="150393" y="437083"/>
                  </a:lnTo>
                  <a:lnTo>
                    <a:pt x="151053" y="441718"/>
                  </a:lnTo>
                  <a:lnTo>
                    <a:pt x="152082" y="445820"/>
                  </a:lnTo>
                  <a:lnTo>
                    <a:pt x="153708" y="449605"/>
                  </a:lnTo>
                  <a:lnTo>
                    <a:pt x="155270" y="439940"/>
                  </a:lnTo>
                  <a:lnTo>
                    <a:pt x="156527" y="434759"/>
                  </a:lnTo>
                  <a:lnTo>
                    <a:pt x="157086" y="434695"/>
                  </a:lnTo>
                  <a:lnTo>
                    <a:pt x="158534" y="443903"/>
                  </a:lnTo>
                  <a:lnTo>
                    <a:pt x="163169" y="450684"/>
                  </a:lnTo>
                  <a:lnTo>
                    <a:pt x="167068" y="457517"/>
                  </a:lnTo>
                  <a:lnTo>
                    <a:pt x="168205" y="444265"/>
                  </a:lnTo>
                  <a:lnTo>
                    <a:pt x="169340" y="437818"/>
                  </a:lnTo>
                  <a:lnTo>
                    <a:pt x="171335" y="431177"/>
                  </a:lnTo>
                  <a:lnTo>
                    <a:pt x="171818" y="431330"/>
                  </a:lnTo>
                  <a:lnTo>
                    <a:pt x="174001" y="439122"/>
                  </a:lnTo>
                  <a:lnTo>
                    <a:pt x="176868" y="445787"/>
                  </a:lnTo>
                  <a:lnTo>
                    <a:pt x="180327" y="451907"/>
                  </a:lnTo>
                  <a:lnTo>
                    <a:pt x="184200" y="457644"/>
                  </a:lnTo>
                  <a:lnTo>
                    <a:pt x="184238" y="450380"/>
                  </a:lnTo>
                  <a:lnTo>
                    <a:pt x="185077" y="443039"/>
                  </a:lnTo>
                  <a:lnTo>
                    <a:pt x="184886" y="435216"/>
                  </a:lnTo>
                  <a:lnTo>
                    <a:pt x="185572" y="435102"/>
                  </a:lnTo>
                  <a:lnTo>
                    <a:pt x="186982" y="442518"/>
                  </a:lnTo>
                  <a:lnTo>
                    <a:pt x="188785" y="449719"/>
                  </a:lnTo>
                  <a:lnTo>
                    <a:pt x="191884" y="455498"/>
                  </a:lnTo>
                  <a:lnTo>
                    <a:pt x="191707" y="448975"/>
                  </a:lnTo>
                  <a:lnTo>
                    <a:pt x="191809" y="442491"/>
                  </a:lnTo>
                  <a:lnTo>
                    <a:pt x="192457" y="436101"/>
                  </a:lnTo>
                  <a:lnTo>
                    <a:pt x="194055" y="429475"/>
                  </a:lnTo>
                  <a:lnTo>
                    <a:pt x="194602" y="429552"/>
                  </a:lnTo>
                  <a:lnTo>
                    <a:pt x="197351" y="446860"/>
                  </a:lnTo>
                  <a:lnTo>
                    <a:pt x="201620" y="463156"/>
                  </a:lnTo>
                  <a:lnTo>
                    <a:pt x="207034" y="478861"/>
                  </a:lnTo>
                  <a:lnTo>
                    <a:pt x="213398" y="494398"/>
                  </a:lnTo>
                  <a:lnTo>
                    <a:pt x="213004" y="494982"/>
                  </a:lnTo>
                  <a:lnTo>
                    <a:pt x="207937" y="490651"/>
                  </a:lnTo>
                  <a:lnTo>
                    <a:pt x="204038" y="485140"/>
                  </a:lnTo>
                  <a:lnTo>
                    <a:pt x="200647" y="479145"/>
                  </a:lnTo>
                  <a:lnTo>
                    <a:pt x="202361" y="486562"/>
                  </a:lnTo>
                  <a:lnTo>
                    <a:pt x="204393" y="493852"/>
                  </a:lnTo>
                  <a:lnTo>
                    <a:pt x="206933" y="501370"/>
                  </a:lnTo>
                  <a:lnTo>
                    <a:pt x="206590" y="501992"/>
                  </a:lnTo>
                  <a:lnTo>
                    <a:pt x="199864" y="495213"/>
                  </a:lnTo>
                  <a:lnTo>
                    <a:pt x="193828" y="488143"/>
                  </a:lnTo>
                  <a:lnTo>
                    <a:pt x="188595" y="480120"/>
                  </a:lnTo>
                  <a:lnTo>
                    <a:pt x="184607" y="470814"/>
                  </a:lnTo>
                  <a:lnTo>
                    <a:pt x="183973" y="487316"/>
                  </a:lnTo>
                  <a:lnTo>
                    <a:pt x="184001" y="495569"/>
                  </a:lnTo>
                  <a:lnTo>
                    <a:pt x="184454" y="504317"/>
                  </a:lnTo>
                  <a:lnTo>
                    <a:pt x="183972" y="504444"/>
                  </a:lnTo>
                  <a:lnTo>
                    <a:pt x="179793" y="498774"/>
                  </a:lnTo>
                  <a:lnTo>
                    <a:pt x="176488" y="492666"/>
                  </a:lnTo>
                  <a:lnTo>
                    <a:pt x="169570" y="477354"/>
                  </a:lnTo>
                  <a:lnTo>
                    <a:pt x="167741" y="472440"/>
                  </a:lnTo>
                  <a:lnTo>
                    <a:pt x="165061" y="477723"/>
                  </a:lnTo>
                  <a:lnTo>
                    <a:pt x="160096" y="485902"/>
                  </a:lnTo>
                  <a:lnTo>
                    <a:pt x="155295" y="492594"/>
                  </a:lnTo>
                  <a:lnTo>
                    <a:pt x="149085" y="493039"/>
                  </a:lnTo>
                  <a:lnTo>
                    <a:pt x="149085" y="492213"/>
                  </a:lnTo>
                  <a:lnTo>
                    <a:pt x="151815" y="482714"/>
                  </a:lnTo>
                  <a:lnTo>
                    <a:pt x="152857" y="477812"/>
                  </a:lnTo>
                  <a:lnTo>
                    <a:pt x="150367" y="481355"/>
                  </a:lnTo>
                  <a:lnTo>
                    <a:pt x="147637" y="484759"/>
                  </a:lnTo>
                  <a:lnTo>
                    <a:pt x="143890" y="485228"/>
                  </a:lnTo>
                  <a:lnTo>
                    <a:pt x="143814" y="484593"/>
                  </a:lnTo>
                  <a:lnTo>
                    <a:pt x="147472" y="478370"/>
                  </a:lnTo>
                  <a:lnTo>
                    <a:pt x="151269" y="464337"/>
                  </a:lnTo>
                  <a:lnTo>
                    <a:pt x="122897" y="497103"/>
                  </a:lnTo>
                  <a:lnTo>
                    <a:pt x="122656" y="496531"/>
                  </a:lnTo>
                  <a:lnTo>
                    <a:pt x="127507" y="482739"/>
                  </a:lnTo>
                  <a:lnTo>
                    <a:pt x="129171" y="475665"/>
                  </a:lnTo>
                  <a:lnTo>
                    <a:pt x="121729" y="484568"/>
                  </a:lnTo>
                  <a:lnTo>
                    <a:pt x="111417" y="494322"/>
                  </a:lnTo>
                  <a:lnTo>
                    <a:pt x="104063" y="499706"/>
                  </a:lnTo>
                  <a:lnTo>
                    <a:pt x="95923" y="499097"/>
                  </a:lnTo>
                  <a:lnTo>
                    <a:pt x="95681" y="498538"/>
                  </a:lnTo>
                  <a:lnTo>
                    <a:pt x="99427" y="493153"/>
                  </a:lnTo>
                  <a:lnTo>
                    <a:pt x="102206" y="487306"/>
                  </a:lnTo>
                  <a:lnTo>
                    <a:pt x="104390" y="480929"/>
                  </a:lnTo>
                  <a:lnTo>
                    <a:pt x="106095" y="474281"/>
                  </a:lnTo>
                  <a:lnTo>
                    <a:pt x="102425" y="479018"/>
                  </a:lnTo>
                  <a:lnTo>
                    <a:pt x="98564" y="483476"/>
                  </a:lnTo>
                  <a:lnTo>
                    <a:pt x="88379" y="493052"/>
                  </a:lnTo>
                  <a:lnTo>
                    <a:pt x="81330" y="498360"/>
                  </a:lnTo>
                  <a:lnTo>
                    <a:pt x="73482" y="498246"/>
                  </a:lnTo>
                  <a:lnTo>
                    <a:pt x="73329" y="497789"/>
                  </a:lnTo>
                  <a:lnTo>
                    <a:pt x="80643" y="477518"/>
                  </a:lnTo>
                  <a:lnTo>
                    <a:pt x="82651" y="470636"/>
                  </a:lnTo>
                  <a:lnTo>
                    <a:pt x="67712" y="482982"/>
                  </a:lnTo>
                  <a:lnTo>
                    <a:pt x="52109" y="494282"/>
                  </a:lnTo>
                  <a:lnTo>
                    <a:pt x="35804" y="503131"/>
                  </a:lnTo>
                  <a:lnTo>
                    <a:pt x="18757" y="508127"/>
                  </a:lnTo>
                  <a:lnTo>
                    <a:pt x="32034" y="507915"/>
                  </a:lnTo>
                  <a:lnTo>
                    <a:pt x="45324" y="504769"/>
                  </a:lnTo>
                  <a:lnTo>
                    <a:pt x="58507" y="498863"/>
                  </a:lnTo>
                  <a:lnTo>
                    <a:pt x="71462" y="490372"/>
                  </a:lnTo>
                  <a:lnTo>
                    <a:pt x="57308" y="507319"/>
                  </a:lnTo>
                  <a:lnTo>
                    <a:pt x="55778" y="510400"/>
                  </a:lnTo>
                  <a:lnTo>
                    <a:pt x="63468" y="509366"/>
                  </a:lnTo>
                  <a:lnTo>
                    <a:pt x="73953" y="504999"/>
                  </a:lnTo>
                  <a:lnTo>
                    <a:pt x="84526" y="499427"/>
                  </a:lnTo>
                  <a:lnTo>
                    <a:pt x="92481" y="494779"/>
                  </a:lnTo>
                  <a:lnTo>
                    <a:pt x="90017" y="498729"/>
                  </a:lnTo>
                  <a:lnTo>
                    <a:pt x="80911" y="514832"/>
                  </a:lnTo>
                  <a:lnTo>
                    <a:pt x="83375" y="514311"/>
                  </a:lnTo>
                  <a:lnTo>
                    <a:pt x="90939" y="512164"/>
                  </a:lnTo>
                  <a:lnTo>
                    <a:pt x="98812" y="508603"/>
                  </a:lnTo>
                  <a:lnTo>
                    <a:pt x="106828" y="503660"/>
                  </a:lnTo>
                  <a:lnTo>
                    <a:pt x="114820" y="497370"/>
                  </a:lnTo>
                  <a:lnTo>
                    <a:pt x="112979" y="501332"/>
                  </a:lnTo>
                  <a:lnTo>
                    <a:pt x="109588" y="512572"/>
                  </a:lnTo>
                  <a:lnTo>
                    <a:pt x="110515" y="512406"/>
                  </a:lnTo>
                  <a:lnTo>
                    <a:pt x="118149" y="509727"/>
                  </a:lnTo>
                  <a:lnTo>
                    <a:pt x="125709" y="504813"/>
                  </a:lnTo>
                  <a:lnTo>
                    <a:pt x="140322" y="492506"/>
                  </a:lnTo>
                  <a:lnTo>
                    <a:pt x="138709" y="498030"/>
                  </a:lnTo>
                  <a:lnTo>
                    <a:pt x="135648" y="511136"/>
                  </a:lnTo>
                  <a:lnTo>
                    <a:pt x="136690" y="510959"/>
                  </a:lnTo>
                  <a:lnTo>
                    <a:pt x="144085" y="508176"/>
                  </a:lnTo>
                  <a:lnTo>
                    <a:pt x="151493" y="502588"/>
                  </a:lnTo>
                  <a:lnTo>
                    <a:pt x="158666" y="494730"/>
                  </a:lnTo>
                  <a:lnTo>
                    <a:pt x="165353" y="485140"/>
                  </a:lnTo>
                  <a:lnTo>
                    <a:pt x="169927" y="494675"/>
                  </a:lnTo>
                  <a:lnTo>
                    <a:pt x="175044" y="503281"/>
                  </a:lnTo>
                  <a:lnTo>
                    <a:pt x="180741" y="510650"/>
                  </a:lnTo>
                  <a:lnTo>
                    <a:pt x="187058" y="516470"/>
                  </a:lnTo>
                  <a:lnTo>
                    <a:pt x="187897" y="513809"/>
                  </a:lnTo>
                  <a:lnTo>
                    <a:pt x="188545" y="506550"/>
                  </a:lnTo>
                  <a:lnTo>
                    <a:pt x="188910" y="497813"/>
                  </a:lnTo>
                  <a:lnTo>
                    <a:pt x="188899" y="490715"/>
                  </a:lnTo>
                  <a:lnTo>
                    <a:pt x="196492" y="503467"/>
                  </a:lnTo>
                  <a:lnTo>
                    <a:pt x="205284" y="512643"/>
                  </a:lnTo>
                  <a:lnTo>
                    <a:pt x="215040" y="517202"/>
                  </a:lnTo>
                  <a:lnTo>
                    <a:pt x="225526" y="516102"/>
                  </a:lnTo>
                  <a:lnTo>
                    <a:pt x="225306" y="512603"/>
                  </a:lnTo>
                  <a:lnTo>
                    <a:pt x="223510" y="504791"/>
                  </a:lnTo>
                  <a:lnTo>
                    <a:pt x="221004" y="495633"/>
                  </a:lnTo>
                  <a:lnTo>
                    <a:pt x="218655" y="488099"/>
                  </a:lnTo>
                  <a:lnTo>
                    <a:pt x="223850" y="494677"/>
                  </a:lnTo>
                  <a:lnTo>
                    <a:pt x="226529" y="497725"/>
                  </a:lnTo>
                  <a:lnTo>
                    <a:pt x="237498" y="503174"/>
                  </a:lnTo>
                  <a:lnTo>
                    <a:pt x="248562" y="506744"/>
                  </a:lnTo>
                  <a:lnTo>
                    <a:pt x="259653" y="508325"/>
                  </a:lnTo>
                  <a:lnTo>
                    <a:pt x="270700" y="507809"/>
                  </a:lnTo>
                  <a:lnTo>
                    <a:pt x="267629" y="503354"/>
                  </a:lnTo>
                  <a:lnTo>
                    <a:pt x="247038" y="479586"/>
                  </a:lnTo>
                  <a:lnTo>
                    <a:pt x="237616" y="467423"/>
                  </a:lnTo>
                  <a:lnTo>
                    <a:pt x="232613" y="459955"/>
                  </a:lnTo>
                  <a:lnTo>
                    <a:pt x="236537" y="462648"/>
                  </a:lnTo>
                  <a:lnTo>
                    <a:pt x="240626" y="464832"/>
                  </a:lnTo>
                  <a:lnTo>
                    <a:pt x="254837" y="469593"/>
                  </a:lnTo>
                  <a:lnTo>
                    <a:pt x="264771" y="471652"/>
                  </a:lnTo>
                  <a:lnTo>
                    <a:pt x="274659" y="471244"/>
                  </a:lnTo>
                  <a:lnTo>
                    <a:pt x="284378" y="467093"/>
                  </a:lnTo>
                  <a:lnTo>
                    <a:pt x="281749" y="463307"/>
                  </a:lnTo>
                  <a:lnTo>
                    <a:pt x="265901" y="443190"/>
                  </a:lnTo>
                  <a:lnTo>
                    <a:pt x="258229" y="432231"/>
                  </a:lnTo>
                  <a:lnTo>
                    <a:pt x="265417" y="432816"/>
                  </a:lnTo>
                  <a:lnTo>
                    <a:pt x="272668" y="431825"/>
                  </a:lnTo>
                  <a:lnTo>
                    <a:pt x="279971" y="428929"/>
                  </a:lnTo>
                  <a:lnTo>
                    <a:pt x="276337" y="422430"/>
                  </a:lnTo>
                  <a:lnTo>
                    <a:pt x="265722" y="407517"/>
                  </a:lnTo>
                  <a:lnTo>
                    <a:pt x="241147" y="373684"/>
                  </a:lnTo>
                  <a:lnTo>
                    <a:pt x="252695" y="381557"/>
                  </a:lnTo>
                  <a:lnTo>
                    <a:pt x="259585" y="385705"/>
                  </a:lnTo>
                  <a:lnTo>
                    <a:pt x="264490" y="387972"/>
                  </a:lnTo>
                  <a:lnTo>
                    <a:pt x="261613" y="382750"/>
                  </a:lnTo>
                  <a:lnTo>
                    <a:pt x="242521" y="355414"/>
                  </a:lnTo>
                  <a:lnTo>
                    <a:pt x="235280" y="344449"/>
                  </a:lnTo>
                  <a:lnTo>
                    <a:pt x="241578" y="347450"/>
                  </a:lnTo>
                  <a:lnTo>
                    <a:pt x="248007" y="349018"/>
                  </a:lnTo>
                  <a:lnTo>
                    <a:pt x="254495" y="349228"/>
                  </a:lnTo>
                  <a:lnTo>
                    <a:pt x="260972" y="348157"/>
                  </a:lnTo>
                  <a:lnTo>
                    <a:pt x="257435" y="340461"/>
                  </a:lnTo>
                  <a:lnTo>
                    <a:pt x="246930" y="322506"/>
                  </a:lnTo>
                  <a:lnTo>
                    <a:pt x="222440" y="282168"/>
                  </a:lnTo>
                  <a:lnTo>
                    <a:pt x="229666" y="285000"/>
                  </a:lnTo>
                  <a:lnTo>
                    <a:pt x="237172" y="285521"/>
                  </a:lnTo>
                  <a:lnTo>
                    <a:pt x="244322" y="283146"/>
                  </a:lnTo>
                  <a:lnTo>
                    <a:pt x="242910" y="280258"/>
                  </a:lnTo>
                  <a:lnTo>
                    <a:pt x="237501" y="274072"/>
                  </a:lnTo>
                  <a:lnTo>
                    <a:pt x="225374" y="260731"/>
                  </a:lnTo>
                  <a:lnTo>
                    <a:pt x="231940" y="263358"/>
                  </a:lnTo>
                  <a:lnTo>
                    <a:pt x="238588" y="264567"/>
                  </a:lnTo>
                  <a:lnTo>
                    <a:pt x="245283" y="264179"/>
                  </a:lnTo>
                  <a:lnTo>
                    <a:pt x="251993" y="262013"/>
                  </a:lnTo>
                  <a:lnTo>
                    <a:pt x="249432" y="257058"/>
                  </a:lnTo>
                  <a:lnTo>
                    <a:pt x="229695" y="229659"/>
                  </a:lnTo>
                  <a:lnTo>
                    <a:pt x="218084" y="213017"/>
                  </a:lnTo>
                  <a:lnTo>
                    <a:pt x="223304" y="212902"/>
                  </a:lnTo>
                  <a:lnTo>
                    <a:pt x="228917" y="211607"/>
                  </a:lnTo>
                  <a:lnTo>
                    <a:pt x="233311" y="206768"/>
                  </a:lnTo>
                  <a:lnTo>
                    <a:pt x="220982" y="197165"/>
                  </a:lnTo>
                  <a:lnTo>
                    <a:pt x="209413" y="186359"/>
                  </a:lnTo>
                  <a:lnTo>
                    <a:pt x="198935" y="173859"/>
                  </a:lnTo>
                  <a:lnTo>
                    <a:pt x="190042" y="159296"/>
                  </a:lnTo>
                  <a:lnTo>
                    <a:pt x="198444" y="168512"/>
                  </a:lnTo>
                  <a:lnTo>
                    <a:pt x="207694" y="173966"/>
                  </a:lnTo>
                  <a:lnTo>
                    <a:pt x="217180" y="175764"/>
                  </a:lnTo>
                  <a:lnTo>
                    <a:pt x="226466" y="173850"/>
                  </a:lnTo>
                  <a:lnTo>
                    <a:pt x="223875" y="171246"/>
                  </a:lnTo>
                  <a:lnTo>
                    <a:pt x="215998" y="162316"/>
                  </a:lnTo>
                  <a:lnTo>
                    <a:pt x="205187" y="148897"/>
                  </a:lnTo>
                  <a:lnTo>
                    <a:pt x="194700" y="135274"/>
                  </a:lnTo>
                  <a:lnTo>
                    <a:pt x="187794" y="125730"/>
                  </a:lnTo>
                  <a:lnTo>
                    <a:pt x="191185" y="127990"/>
                  </a:lnTo>
                  <a:lnTo>
                    <a:pt x="194678" y="129286"/>
                  </a:lnTo>
                  <a:lnTo>
                    <a:pt x="198348" y="129616"/>
                  </a:lnTo>
                  <a:lnTo>
                    <a:pt x="194208" y="124485"/>
                  </a:lnTo>
                  <a:lnTo>
                    <a:pt x="190309" y="118668"/>
                  </a:lnTo>
                  <a:lnTo>
                    <a:pt x="187109" y="112026"/>
                  </a:lnTo>
                  <a:lnTo>
                    <a:pt x="183641" y="107188"/>
                  </a:lnTo>
                  <a:lnTo>
                    <a:pt x="180378" y="101714"/>
                  </a:lnTo>
                  <a:lnTo>
                    <a:pt x="174548" y="89147"/>
                  </a:lnTo>
                  <a:lnTo>
                    <a:pt x="168512" y="75247"/>
                  </a:lnTo>
                  <a:lnTo>
                    <a:pt x="166382" y="71005"/>
                  </a:lnTo>
                  <a:lnTo>
                    <a:pt x="171831" y="79242"/>
                  </a:lnTo>
                  <a:lnTo>
                    <a:pt x="177614" y="86352"/>
                  </a:lnTo>
                  <a:lnTo>
                    <a:pt x="183775" y="91335"/>
                  </a:lnTo>
                  <a:lnTo>
                    <a:pt x="190360" y="93192"/>
                  </a:lnTo>
                  <a:lnTo>
                    <a:pt x="176484" y="74373"/>
                  </a:lnTo>
                  <a:lnTo>
                    <a:pt x="164228" y="51663"/>
                  </a:lnTo>
                  <a:lnTo>
                    <a:pt x="153512" y="26410"/>
                  </a:lnTo>
                  <a:lnTo>
                    <a:pt x="144157" y="0"/>
                  </a:lnTo>
                  <a:close/>
                </a:path>
              </a:pathLst>
            </a:custGeom>
            <a:solidFill>
              <a:srgbClr val="619741"/>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7" name="object 453">
              <a:extLst>
                <a:ext uri="{FF2B5EF4-FFF2-40B4-BE49-F238E27FC236}">
                  <a16:creationId xmlns:a16="http://schemas.microsoft.com/office/drawing/2014/main" id="{C7EDB4CD-806A-49BC-8EBC-3D4991E99D98}"/>
                </a:ext>
              </a:extLst>
            </p:cNvPr>
            <p:cNvSpPr/>
            <p:nvPr/>
          </p:nvSpPr>
          <p:spPr>
            <a:xfrm>
              <a:off x="1949441" y="9296852"/>
              <a:ext cx="48260" cy="93980"/>
            </a:xfrm>
            <a:custGeom>
              <a:avLst/>
              <a:gdLst/>
              <a:ahLst/>
              <a:cxnLst/>
              <a:rect l="l" t="t" r="r" b="b"/>
              <a:pathLst>
                <a:path w="48260" h="93979">
                  <a:moveTo>
                    <a:pt x="35128" y="0"/>
                  </a:moveTo>
                  <a:lnTo>
                    <a:pt x="12852" y="0"/>
                  </a:lnTo>
                  <a:lnTo>
                    <a:pt x="0" y="93510"/>
                  </a:lnTo>
                  <a:lnTo>
                    <a:pt x="47967" y="93510"/>
                  </a:lnTo>
                  <a:lnTo>
                    <a:pt x="35128" y="0"/>
                  </a:lnTo>
                  <a:close/>
                </a:path>
              </a:pathLst>
            </a:custGeom>
            <a:solidFill>
              <a:srgbClr val="B56C44"/>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8" name="object 454">
              <a:extLst>
                <a:ext uri="{FF2B5EF4-FFF2-40B4-BE49-F238E27FC236}">
                  <a16:creationId xmlns:a16="http://schemas.microsoft.com/office/drawing/2014/main" id="{8468C788-E392-43DD-9E9E-C656983A5846}"/>
                </a:ext>
              </a:extLst>
            </p:cNvPr>
            <p:cNvSpPr/>
            <p:nvPr/>
          </p:nvSpPr>
          <p:spPr>
            <a:xfrm>
              <a:off x="1954999" y="9296853"/>
              <a:ext cx="36195" cy="53340"/>
            </a:xfrm>
            <a:custGeom>
              <a:avLst/>
              <a:gdLst/>
              <a:ahLst/>
              <a:cxnLst/>
              <a:rect l="l" t="t" r="r" b="b"/>
              <a:pathLst>
                <a:path w="36194" h="53340">
                  <a:moveTo>
                    <a:pt x="29565" y="0"/>
                  </a:moveTo>
                  <a:lnTo>
                    <a:pt x="7289" y="0"/>
                  </a:lnTo>
                  <a:lnTo>
                    <a:pt x="0" y="53085"/>
                  </a:lnTo>
                  <a:lnTo>
                    <a:pt x="1447" y="53187"/>
                  </a:lnTo>
                  <a:lnTo>
                    <a:pt x="2959" y="52857"/>
                  </a:lnTo>
                  <a:lnTo>
                    <a:pt x="27622" y="34467"/>
                  </a:lnTo>
                  <a:lnTo>
                    <a:pt x="24980" y="44449"/>
                  </a:lnTo>
                  <a:lnTo>
                    <a:pt x="22961" y="48640"/>
                  </a:lnTo>
                  <a:lnTo>
                    <a:pt x="25819" y="47726"/>
                  </a:lnTo>
                  <a:lnTo>
                    <a:pt x="28168" y="43256"/>
                  </a:lnTo>
                  <a:lnTo>
                    <a:pt x="29730" y="39916"/>
                  </a:lnTo>
                  <a:lnTo>
                    <a:pt x="34086" y="45770"/>
                  </a:lnTo>
                  <a:lnTo>
                    <a:pt x="36195" y="48272"/>
                  </a:lnTo>
                  <a:lnTo>
                    <a:pt x="29565" y="0"/>
                  </a:lnTo>
                  <a:close/>
                </a:path>
              </a:pathLst>
            </a:custGeom>
            <a:solidFill>
              <a:srgbClr val="946649">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9" name="object 455">
              <a:extLst>
                <a:ext uri="{FF2B5EF4-FFF2-40B4-BE49-F238E27FC236}">
                  <a16:creationId xmlns:a16="http://schemas.microsoft.com/office/drawing/2014/main" id="{29CD9FF2-C68C-48EA-9238-30E4FF7B1A53}"/>
                </a:ext>
              </a:extLst>
            </p:cNvPr>
            <p:cNvSpPr/>
            <p:nvPr/>
          </p:nvSpPr>
          <p:spPr>
            <a:xfrm>
              <a:off x="1822935" y="8831830"/>
              <a:ext cx="283845" cy="511809"/>
            </a:xfrm>
            <a:custGeom>
              <a:avLst/>
              <a:gdLst/>
              <a:ahLst/>
              <a:cxnLst/>
              <a:rect l="l" t="t" r="r" b="b"/>
              <a:pathLst>
                <a:path w="283844" h="511809">
                  <a:moveTo>
                    <a:pt x="144818" y="0"/>
                  </a:moveTo>
                  <a:lnTo>
                    <a:pt x="119442" y="58710"/>
                  </a:lnTo>
                  <a:lnTo>
                    <a:pt x="97777" y="92811"/>
                  </a:lnTo>
                  <a:lnTo>
                    <a:pt x="98247" y="92938"/>
                  </a:lnTo>
                  <a:lnTo>
                    <a:pt x="104737" y="91113"/>
                  </a:lnTo>
                  <a:lnTo>
                    <a:pt x="110810" y="86199"/>
                  </a:lnTo>
                  <a:lnTo>
                    <a:pt x="116517" y="79177"/>
                  </a:lnTo>
                  <a:lnTo>
                    <a:pt x="121907" y="71031"/>
                  </a:lnTo>
                  <a:lnTo>
                    <a:pt x="119797" y="75229"/>
                  </a:lnTo>
                  <a:lnTo>
                    <a:pt x="111023" y="95249"/>
                  </a:lnTo>
                  <a:lnTo>
                    <a:pt x="105105" y="105638"/>
                  </a:lnTo>
                  <a:lnTo>
                    <a:pt x="91865" y="125430"/>
                  </a:lnTo>
                  <a:lnTo>
                    <a:pt x="89827" y="128968"/>
                  </a:lnTo>
                  <a:lnTo>
                    <a:pt x="93649" y="128727"/>
                  </a:lnTo>
                  <a:lnTo>
                    <a:pt x="97256" y="127419"/>
                  </a:lnTo>
                  <a:lnTo>
                    <a:pt x="100761" y="125082"/>
                  </a:lnTo>
                  <a:lnTo>
                    <a:pt x="89852" y="139632"/>
                  </a:lnTo>
                  <a:lnTo>
                    <a:pt x="66466" y="167426"/>
                  </a:lnTo>
                  <a:lnTo>
                    <a:pt x="62750" y="172732"/>
                  </a:lnTo>
                  <a:lnTo>
                    <a:pt x="72087" y="174455"/>
                  </a:lnTo>
                  <a:lnTo>
                    <a:pt x="81799" y="172419"/>
                  </a:lnTo>
                  <a:lnTo>
                    <a:pt x="91213" y="166505"/>
                  </a:lnTo>
                  <a:lnTo>
                    <a:pt x="99656" y="156590"/>
                  </a:lnTo>
                  <a:lnTo>
                    <a:pt x="88849" y="177482"/>
                  </a:lnTo>
                  <a:lnTo>
                    <a:pt x="59717" y="211279"/>
                  </a:lnTo>
                  <a:lnTo>
                    <a:pt x="51498" y="215379"/>
                  </a:lnTo>
                  <a:lnTo>
                    <a:pt x="51079" y="215861"/>
                  </a:lnTo>
                  <a:lnTo>
                    <a:pt x="55829" y="218681"/>
                  </a:lnTo>
                  <a:lnTo>
                    <a:pt x="60744" y="219303"/>
                  </a:lnTo>
                  <a:lnTo>
                    <a:pt x="65658" y="218782"/>
                  </a:lnTo>
                  <a:lnTo>
                    <a:pt x="39262" y="255678"/>
                  </a:lnTo>
                  <a:lnTo>
                    <a:pt x="37376" y="259613"/>
                  </a:lnTo>
                  <a:lnTo>
                    <a:pt x="44019" y="261746"/>
                  </a:lnTo>
                  <a:lnTo>
                    <a:pt x="50633" y="262127"/>
                  </a:lnTo>
                  <a:lnTo>
                    <a:pt x="57187" y="260927"/>
                  </a:lnTo>
                  <a:lnTo>
                    <a:pt x="63652" y="258317"/>
                  </a:lnTo>
                  <a:lnTo>
                    <a:pt x="46346" y="277600"/>
                  </a:lnTo>
                  <a:lnTo>
                    <a:pt x="44970" y="280441"/>
                  </a:lnTo>
                  <a:lnTo>
                    <a:pt x="52006" y="282790"/>
                  </a:lnTo>
                  <a:lnTo>
                    <a:pt x="59397" y="282308"/>
                  </a:lnTo>
                  <a:lnTo>
                    <a:pt x="66573" y="279476"/>
                  </a:lnTo>
                  <a:lnTo>
                    <a:pt x="42379" y="319300"/>
                  </a:lnTo>
                  <a:lnTo>
                    <a:pt x="32004" y="337026"/>
                  </a:lnTo>
                  <a:lnTo>
                    <a:pt x="28511" y="344627"/>
                  </a:lnTo>
                  <a:lnTo>
                    <a:pt x="34919" y="345684"/>
                  </a:lnTo>
                  <a:lnTo>
                    <a:pt x="41333" y="345471"/>
                  </a:lnTo>
                  <a:lnTo>
                    <a:pt x="47683" y="343916"/>
                  </a:lnTo>
                  <a:lnTo>
                    <a:pt x="53898" y="340944"/>
                  </a:lnTo>
                  <a:lnTo>
                    <a:pt x="46909" y="351124"/>
                  </a:lnTo>
                  <a:lnTo>
                    <a:pt x="28840" y="375162"/>
                  </a:lnTo>
                  <a:lnTo>
                    <a:pt x="26187" y="379628"/>
                  </a:lnTo>
                  <a:lnTo>
                    <a:pt x="30416" y="378586"/>
                  </a:lnTo>
                  <a:lnTo>
                    <a:pt x="44157" y="372821"/>
                  </a:lnTo>
                  <a:lnTo>
                    <a:pt x="48069" y="369811"/>
                  </a:lnTo>
                  <a:lnTo>
                    <a:pt x="13359" y="417940"/>
                  </a:lnTo>
                  <a:lnTo>
                    <a:pt x="9753" y="424345"/>
                  </a:lnTo>
                  <a:lnTo>
                    <a:pt x="18495" y="426941"/>
                  </a:lnTo>
                  <a:lnTo>
                    <a:pt x="27171" y="427809"/>
                  </a:lnTo>
                  <a:lnTo>
                    <a:pt x="35771" y="427052"/>
                  </a:lnTo>
                  <a:lnTo>
                    <a:pt x="44284" y="424776"/>
                  </a:lnTo>
                  <a:lnTo>
                    <a:pt x="30302" y="438032"/>
                  </a:lnTo>
                  <a:lnTo>
                    <a:pt x="4244" y="459619"/>
                  </a:lnTo>
                  <a:lnTo>
                    <a:pt x="0" y="464235"/>
                  </a:lnTo>
                  <a:lnTo>
                    <a:pt x="11212" y="470707"/>
                  </a:lnTo>
                  <a:lnTo>
                    <a:pt x="24345" y="471120"/>
                  </a:lnTo>
                  <a:lnTo>
                    <a:pt x="37651" y="468030"/>
                  </a:lnTo>
                  <a:lnTo>
                    <a:pt x="50761" y="463461"/>
                  </a:lnTo>
                  <a:lnTo>
                    <a:pt x="41643" y="474944"/>
                  </a:lnTo>
                  <a:lnTo>
                    <a:pt x="21845" y="497854"/>
                  </a:lnTo>
                  <a:lnTo>
                    <a:pt x="18935" y="502208"/>
                  </a:lnTo>
                  <a:lnTo>
                    <a:pt x="32634" y="502527"/>
                  </a:lnTo>
                  <a:lnTo>
                    <a:pt x="46366" y="499624"/>
                  </a:lnTo>
                  <a:lnTo>
                    <a:pt x="59999" y="493711"/>
                  </a:lnTo>
                  <a:lnTo>
                    <a:pt x="73405" y="485000"/>
                  </a:lnTo>
                  <a:lnTo>
                    <a:pt x="59417" y="501724"/>
                  </a:lnTo>
                  <a:lnTo>
                    <a:pt x="57886" y="504761"/>
                  </a:lnTo>
                  <a:lnTo>
                    <a:pt x="65496" y="503738"/>
                  </a:lnTo>
                  <a:lnTo>
                    <a:pt x="75857" y="499438"/>
                  </a:lnTo>
                  <a:lnTo>
                    <a:pt x="86293" y="493954"/>
                  </a:lnTo>
                  <a:lnTo>
                    <a:pt x="94132" y="489381"/>
                  </a:lnTo>
                  <a:lnTo>
                    <a:pt x="91719" y="493255"/>
                  </a:lnTo>
                  <a:lnTo>
                    <a:pt x="82702" y="509117"/>
                  </a:lnTo>
                  <a:lnTo>
                    <a:pt x="85140" y="508647"/>
                  </a:lnTo>
                  <a:lnTo>
                    <a:pt x="92617" y="506510"/>
                  </a:lnTo>
                  <a:lnTo>
                    <a:pt x="100377" y="502993"/>
                  </a:lnTo>
                  <a:lnTo>
                    <a:pt x="108275" y="498117"/>
                  </a:lnTo>
                  <a:lnTo>
                    <a:pt x="116166" y="491909"/>
                  </a:lnTo>
                  <a:lnTo>
                    <a:pt x="114363" y="495820"/>
                  </a:lnTo>
                  <a:lnTo>
                    <a:pt x="111023" y="506920"/>
                  </a:lnTo>
                  <a:lnTo>
                    <a:pt x="111925" y="506755"/>
                  </a:lnTo>
                  <a:lnTo>
                    <a:pt x="119466" y="504101"/>
                  </a:lnTo>
                  <a:lnTo>
                    <a:pt x="126936" y="499241"/>
                  </a:lnTo>
                  <a:lnTo>
                    <a:pt x="141376" y="487108"/>
                  </a:lnTo>
                  <a:lnTo>
                    <a:pt x="139776" y="492531"/>
                  </a:lnTo>
                  <a:lnTo>
                    <a:pt x="136740" y="505498"/>
                  </a:lnTo>
                  <a:lnTo>
                    <a:pt x="137769" y="505345"/>
                  </a:lnTo>
                  <a:lnTo>
                    <a:pt x="145075" y="502574"/>
                  </a:lnTo>
                  <a:lnTo>
                    <a:pt x="152388" y="497047"/>
                  </a:lnTo>
                  <a:lnTo>
                    <a:pt x="159466" y="489284"/>
                  </a:lnTo>
                  <a:lnTo>
                    <a:pt x="166065" y="479805"/>
                  </a:lnTo>
                  <a:lnTo>
                    <a:pt x="170571" y="489228"/>
                  </a:lnTo>
                  <a:lnTo>
                    <a:pt x="175620" y="497732"/>
                  </a:lnTo>
                  <a:lnTo>
                    <a:pt x="181247" y="505016"/>
                  </a:lnTo>
                  <a:lnTo>
                    <a:pt x="187490" y="510781"/>
                  </a:lnTo>
                  <a:lnTo>
                    <a:pt x="188318" y="508153"/>
                  </a:lnTo>
                  <a:lnTo>
                    <a:pt x="188953" y="500986"/>
                  </a:lnTo>
                  <a:lnTo>
                    <a:pt x="189308" y="492357"/>
                  </a:lnTo>
                  <a:lnTo>
                    <a:pt x="189293" y="485343"/>
                  </a:lnTo>
                  <a:lnTo>
                    <a:pt x="196791" y="497934"/>
                  </a:lnTo>
                  <a:lnTo>
                    <a:pt x="205471" y="506985"/>
                  </a:lnTo>
                  <a:lnTo>
                    <a:pt x="215102" y="511476"/>
                  </a:lnTo>
                  <a:lnTo>
                    <a:pt x="225450" y="510387"/>
                  </a:lnTo>
                  <a:lnTo>
                    <a:pt x="225233" y="506950"/>
                  </a:lnTo>
                  <a:lnTo>
                    <a:pt x="223461" y="499241"/>
                  </a:lnTo>
                  <a:lnTo>
                    <a:pt x="220990" y="490197"/>
                  </a:lnTo>
                  <a:lnTo>
                    <a:pt x="218681" y="482752"/>
                  </a:lnTo>
                  <a:lnTo>
                    <a:pt x="223786" y="489254"/>
                  </a:lnTo>
                  <a:lnTo>
                    <a:pt x="226440" y="492277"/>
                  </a:lnTo>
                  <a:lnTo>
                    <a:pt x="237275" y="497635"/>
                  </a:lnTo>
                  <a:lnTo>
                    <a:pt x="248205" y="501153"/>
                  </a:lnTo>
                  <a:lnTo>
                    <a:pt x="259159" y="502716"/>
                  </a:lnTo>
                  <a:lnTo>
                    <a:pt x="270065" y="502208"/>
                  </a:lnTo>
                  <a:lnTo>
                    <a:pt x="267029" y="497794"/>
                  </a:lnTo>
                  <a:lnTo>
                    <a:pt x="246694" y="474355"/>
                  </a:lnTo>
                  <a:lnTo>
                    <a:pt x="237401" y="462368"/>
                  </a:lnTo>
                  <a:lnTo>
                    <a:pt x="232473" y="454977"/>
                  </a:lnTo>
                  <a:lnTo>
                    <a:pt x="236347" y="457644"/>
                  </a:lnTo>
                  <a:lnTo>
                    <a:pt x="240385" y="459778"/>
                  </a:lnTo>
                  <a:lnTo>
                    <a:pt x="254404" y="464504"/>
                  </a:lnTo>
                  <a:lnTo>
                    <a:pt x="264209" y="466536"/>
                  </a:lnTo>
                  <a:lnTo>
                    <a:pt x="273963" y="466121"/>
                  </a:lnTo>
                  <a:lnTo>
                    <a:pt x="283552" y="462013"/>
                  </a:lnTo>
                  <a:lnTo>
                    <a:pt x="280961" y="458281"/>
                  </a:lnTo>
                  <a:lnTo>
                    <a:pt x="265316" y="438438"/>
                  </a:lnTo>
                  <a:lnTo>
                    <a:pt x="257746" y="427634"/>
                  </a:lnTo>
                  <a:lnTo>
                    <a:pt x="264833" y="428205"/>
                  </a:lnTo>
                  <a:lnTo>
                    <a:pt x="272008" y="427202"/>
                  </a:lnTo>
                  <a:lnTo>
                    <a:pt x="279196" y="424345"/>
                  </a:lnTo>
                  <a:lnTo>
                    <a:pt x="275610" y="417940"/>
                  </a:lnTo>
                  <a:lnTo>
                    <a:pt x="265136" y="403226"/>
                  </a:lnTo>
                  <a:lnTo>
                    <a:pt x="240893" y="369811"/>
                  </a:lnTo>
                  <a:lnTo>
                    <a:pt x="252282" y="377593"/>
                  </a:lnTo>
                  <a:lnTo>
                    <a:pt x="259078" y="381684"/>
                  </a:lnTo>
                  <a:lnTo>
                    <a:pt x="263918" y="383908"/>
                  </a:lnTo>
                  <a:lnTo>
                    <a:pt x="261074" y="378768"/>
                  </a:lnTo>
                  <a:lnTo>
                    <a:pt x="242228" y="351791"/>
                  </a:lnTo>
                  <a:lnTo>
                    <a:pt x="235076" y="340944"/>
                  </a:lnTo>
                  <a:lnTo>
                    <a:pt x="241299" y="343916"/>
                  </a:lnTo>
                  <a:lnTo>
                    <a:pt x="247650" y="345471"/>
                  </a:lnTo>
                  <a:lnTo>
                    <a:pt x="254057" y="345684"/>
                  </a:lnTo>
                  <a:lnTo>
                    <a:pt x="260451" y="344627"/>
                  </a:lnTo>
                  <a:lnTo>
                    <a:pt x="256960" y="337026"/>
                  </a:lnTo>
                  <a:lnTo>
                    <a:pt x="246589" y="319300"/>
                  </a:lnTo>
                  <a:lnTo>
                    <a:pt x="222402" y="279476"/>
                  </a:lnTo>
                  <a:lnTo>
                    <a:pt x="229552" y="282308"/>
                  </a:lnTo>
                  <a:lnTo>
                    <a:pt x="236956" y="282790"/>
                  </a:lnTo>
                  <a:lnTo>
                    <a:pt x="244030" y="280441"/>
                  </a:lnTo>
                  <a:lnTo>
                    <a:pt x="242634" y="277600"/>
                  </a:lnTo>
                  <a:lnTo>
                    <a:pt x="237289" y="271499"/>
                  </a:lnTo>
                  <a:lnTo>
                    <a:pt x="225310" y="258317"/>
                  </a:lnTo>
                  <a:lnTo>
                    <a:pt x="231784" y="260927"/>
                  </a:lnTo>
                  <a:lnTo>
                    <a:pt x="238347" y="262127"/>
                  </a:lnTo>
                  <a:lnTo>
                    <a:pt x="244966" y="261746"/>
                  </a:lnTo>
                  <a:lnTo>
                    <a:pt x="251612" y="259613"/>
                  </a:lnTo>
                  <a:lnTo>
                    <a:pt x="249081" y="254715"/>
                  </a:lnTo>
                  <a:lnTo>
                    <a:pt x="229595" y="227661"/>
                  </a:lnTo>
                  <a:lnTo>
                    <a:pt x="218135" y="211226"/>
                  </a:lnTo>
                  <a:lnTo>
                    <a:pt x="223265" y="211112"/>
                  </a:lnTo>
                  <a:lnTo>
                    <a:pt x="228828" y="209854"/>
                  </a:lnTo>
                  <a:lnTo>
                    <a:pt x="233121" y="205054"/>
                  </a:lnTo>
                  <a:lnTo>
                    <a:pt x="220957" y="195581"/>
                  </a:lnTo>
                  <a:lnTo>
                    <a:pt x="209542" y="184915"/>
                  </a:lnTo>
                  <a:lnTo>
                    <a:pt x="199200" y="172576"/>
                  </a:lnTo>
                  <a:lnTo>
                    <a:pt x="190423" y="158216"/>
                  </a:lnTo>
                  <a:lnTo>
                    <a:pt x="198727" y="167307"/>
                  </a:lnTo>
                  <a:lnTo>
                    <a:pt x="207862" y="172685"/>
                  </a:lnTo>
                  <a:lnTo>
                    <a:pt x="217228" y="174457"/>
                  </a:lnTo>
                  <a:lnTo>
                    <a:pt x="226390" y="172592"/>
                  </a:lnTo>
                  <a:lnTo>
                    <a:pt x="223837" y="170002"/>
                  </a:lnTo>
                  <a:lnTo>
                    <a:pt x="216062" y="161188"/>
                  </a:lnTo>
                  <a:lnTo>
                    <a:pt x="205393" y="147947"/>
                  </a:lnTo>
                  <a:lnTo>
                    <a:pt x="195044" y="134503"/>
                  </a:lnTo>
                  <a:lnTo>
                    <a:pt x="188226" y="125082"/>
                  </a:lnTo>
                  <a:lnTo>
                    <a:pt x="191554" y="127292"/>
                  </a:lnTo>
                  <a:lnTo>
                    <a:pt x="194995" y="128549"/>
                  </a:lnTo>
                  <a:lnTo>
                    <a:pt x="198627" y="128892"/>
                  </a:lnTo>
                  <a:lnTo>
                    <a:pt x="194563" y="123824"/>
                  </a:lnTo>
                  <a:lnTo>
                    <a:pt x="190703" y="118109"/>
                  </a:lnTo>
                  <a:lnTo>
                    <a:pt x="187540" y="111544"/>
                  </a:lnTo>
                  <a:lnTo>
                    <a:pt x="184111" y="106768"/>
                  </a:lnTo>
                  <a:lnTo>
                    <a:pt x="180898" y="101358"/>
                  </a:lnTo>
                  <a:lnTo>
                    <a:pt x="175132" y="88965"/>
                  </a:lnTo>
                  <a:lnTo>
                    <a:pt x="169181" y="75229"/>
                  </a:lnTo>
                  <a:lnTo>
                    <a:pt x="167068" y="71031"/>
                  </a:lnTo>
                  <a:lnTo>
                    <a:pt x="172458" y="79177"/>
                  </a:lnTo>
                  <a:lnTo>
                    <a:pt x="178165" y="86199"/>
                  </a:lnTo>
                  <a:lnTo>
                    <a:pt x="184238" y="91113"/>
                  </a:lnTo>
                  <a:lnTo>
                    <a:pt x="190728" y="92938"/>
                  </a:lnTo>
                  <a:lnTo>
                    <a:pt x="176931" y="74186"/>
                  </a:lnTo>
                  <a:lnTo>
                    <a:pt x="164739" y="51519"/>
                  </a:lnTo>
                  <a:lnTo>
                    <a:pt x="154093" y="26320"/>
                  </a:lnTo>
                  <a:lnTo>
                    <a:pt x="144818" y="0"/>
                  </a:lnTo>
                  <a:close/>
                </a:path>
              </a:pathLst>
            </a:custGeom>
            <a:solidFill>
              <a:srgbClr val="81C35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0" name="object 456">
              <a:extLst>
                <a:ext uri="{FF2B5EF4-FFF2-40B4-BE49-F238E27FC236}">
                  <a16:creationId xmlns:a16="http://schemas.microsoft.com/office/drawing/2014/main" id="{98CCD270-C13C-4D52-BCB8-748663EEB532}"/>
                </a:ext>
              </a:extLst>
            </p:cNvPr>
            <p:cNvSpPr/>
            <p:nvPr/>
          </p:nvSpPr>
          <p:spPr>
            <a:xfrm>
              <a:off x="1825779" y="8832808"/>
              <a:ext cx="281305" cy="510540"/>
            </a:xfrm>
            <a:custGeom>
              <a:avLst/>
              <a:gdLst/>
              <a:ahLst/>
              <a:cxnLst/>
              <a:rect l="l" t="t" r="r" b="b"/>
              <a:pathLst>
                <a:path w="281305" h="510540">
                  <a:moveTo>
                    <a:pt x="142303" y="0"/>
                  </a:moveTo>
                  <a:lnTo>
                    <a:pt x="148530" y="39424"/>
                  </a:lnTo>
                  <a:lnTo>
                    <a:pt x="158978" y="64198"/>
                  </a:lnTo>
                  <a:lnTo>
                    <a:pt x="158521" y="64744"/>
                  </a:lnTo>
                  <a:lnTo>
                    <a:pt x="147307" y="55638"/>
                  </a:lnTo>
                  <a:lnTo>
                    <a:pt x="144640" y="48437"/>
                  </a:lnTo>
                  <a:lnTo>
                    <a:pt x="145389" y="62344"/>
                  </a:lnTo>
                  <a:lnTo>
                    <a:pt x="144919" y="62534"/>
                  </a:lnTo>
                  <a:lnTo>
                    <a:pt x="142455" y="59423"/>
                  </a:lnTo>
                  <a:lnTo>
                    <a:pt x="140500" y="55791"/>
                  </a:lnTo>
                  <a:lnTo>
                    <a:pt x="139115" y="51879"/>
                  </a:lnTo>
                  <a:lnTo>
                    <a:pt x="138595" y="55575"/>
                  </a:lnTo>
                  <a:lnTo>
                    <a:pt x="137807" y="59232"/>
                  </a:lnTo>
                  <a:lnTo>
                    <a:pt x="135877" y="62090"/>
                  </a:lnTo>
                  <a:lnTo>
                    <a:pt x="135470" y="61950"/>
                  </a:lnTo>
                  <a:lnTo>
                    <a:pt x="134899" y="58800"/>
                  </a:lnTo>
                  <a:lnTo>
                    <a:pt x="134721" y="55791"/>
                  </a:lnTo>
                  <a:lnTo>
                    <a:pt x="134835" y="52819"/>
                  </a:lnTo>
                  <a:lnTo>
                    <a:pt x="129667" y="63436"/>
                  </a:lnTo>
                  <a:lnTo>
                    <a:pt x="127609" y="69354"/>
                  </a:lnTo>
                  <a:lnTo>
                    <a:pt x="123367" y="73113"/>
                  </a:lnTo>
                  <a:lnTo>
                    <a:pt x="122974" y="72707"/>
                  </a:lnTo>
                  <a:lnTo>
                    <a:pt x="124358" y="66611"/>
                  </a:lnTo>
                  <a:lnTo>
                    <a:pt x="126034" y="60769"/>
                  </a:lnTo>
                  <a:lnTo>
                    <a:pt x="126428" y="54787"/>
                  </a:lnTo>
                  <a:lnTo>
                    <a:pt x="124371" y="59410"/>
                  </a:lnTo>
                  <a:lnTo>
                    <a:pt x="121589" y="63677"/>
                  </a:lnTo>
                  <a:lnTo>
                    <a:pt x="117995" y="66154"/>
                  </a:lnTo>
                  <a:lnTo>
                    <a:pt x="117551" y="65862"/>
                  </a:lnTo>
                  <a:lnTo>
                    <a:pt x="118592" y="62229"/>
                  </a:lnTo>
                  <a:lnTo>
                    <a:pt x="119951" y="59334"/>
                  </a:lnTo>
                  <a:lnTo>
                    <a:pt x="120840" y="56197"/>
                  </a:lnTo>
                  <a:lnTo>
                    <a:pt x="115363" y="65974"/>
                  </a:lnTo>
                  <a:lnTo>
                    <a:pt x="109640" y="75457"/>
                  </a:lnTo>
                  <a:lnTo>
                    <a:pt x="103415" y="84243"/>
                  </a:lnTo>
                  <a:lnTo>
                    <a:pt x="96431" y="91935"/>
                  </a:lnTo>
                  <a:lnTo>
                    <a:pt x="102619" y="89711"/>
                  </a:lnTo>
                  <a:lnTo>
                    <a:pt x="108427" y="84742"/>
                  </a:lnTo>
                  <a:lnTo>
                    <a:pt x="113895" y="77899"/>
                  </a:lnTo>
                  <a:lnTo>
                    <a:pt x="119062" y="70053"/>
                  </a:lnTo>
                  <a:lnTo>
                    <a:pt x="116952" y="74251"/>
                  </a:lnTo>
                  <a:lnTo>
                    <a:pt x="108178" y="94272"/>
                  </a:lnTo>
                  <a:lnTo>
                    <a:pt x="102260" y="104660"/>
                  </a:lnTo>
                  <a:lnTo>
                    <a:pt x="89020" y="124452"/>
                  </a:lnTo>
                  <a:lnTo>
                    <a:pt x="86982" y="127990"/>
                  </a:lnTo>
                  <a:lnTo>
                    <a:pt x="111454" y="96124"/>
                  </a:lnTo>
                  <a:lnTo>
                    <a:pt x="114388" y="89103"/>
                  </a:lnTo>
                  <a:lnTo>
                    <a:pt x="115023" y="89636"/>
                  </a:lnTo>
                  <a:lnTo>
                    <a:pt x="112763" y="96570"/>
                  </a:lnTo>
                  <a:lnTo>
                    <a:pt x="110070" y="102374"/>
                  </a:lnTo>
                  <a:lnTo>
                    <a:pt x="107022" y="107911"/>
                  </a:lnTo>
                  <a:lnTo>
                    <a:pt x="111849" y="104007"/>
                  </a:lnTo>
                  <a:lnTo>
                    <a:pt x="116239" y="99153"/>
                  </a:lnTo>
                  <a:lnTo>
                    <a:pt x="124663" y="88036"/>
                  </a:lnTo>
                  <a:lnTo>
                    <a:pt x="125133" y="88544"/>
                  </a:lnTo>
                  <a:lnTo>
                    <a:pt x="121793" y="97193"/>
                  </a:lnTo>
                  <a:lnTo>
                    <a:pt x="125006" y="94056"/>
                  </a:lnTo>
                  <a:lnTo>
                    <a:pt x="127355" y="89585"/>
                  </a:lnTo>
                  <a:lnTo>
                    <a:pt x="130517" y="85509"/>
                  </a:lnTo>
                  <a:lnTo>
                    <a:pt x="130987" y="85877"/>
                  </a:lnTo>
                  <a:lnTo>
                    <a:pt x="130263" y="90093"/>
                  </a:lnTo>
                  <a:lnTo>
                    <a:pt x="129019" y="93624"/>
                  </a:lnTo>
                  <a:lnTo>
                    <a:pt x="128689" y="97408"/>
                  </a:lnTo>
                  <a:lnTo>
                    <a:pt x="131851" y="92633"/>
                  </a:lnTo>
                  <a:lnTo>
                    <a:pt x="134137" y="86880"/>
                  </a:lnTo>
                  <a:lnTo>
                    <a:pt x="137160" y="81229"/>
                  </a:lnTo>
                  <a:lnTo>
                    <a:pt x="137769" y="81457"/>
                  </a:lnTo>
                  <a:lnTo>
                    <a:pt x="136537" y="86766"/>
                  </a:lnTo>
                  <a:lnTo>
                    <a:pt x="135788" y="91732"/>
                  </a:lnTo>
                  <a:lnTo>
                    <a:pt x="135242" y="105790"/>
                  </a:lnTo>
                  <a:lnTo>
                    <a:pt x="136753" y="109677"/>
                  </a:lnTo>
                  <a:lnTo>
                    <a:pt x="140409" y="96178"/>
                  </a:lnTo>
                  <a:lnTo>
                    <a:pt x="142684" y="89722"/>
                  </a:lnTo>
                  <a:lnTo>
                    <a:pt x="145834" y="83223"/>
                  </a:lnTo>
                  <a:lnTo>
                    <a:pt x="146392" y="83477"/>
                  </a:lnTo>
                  <a:lnTo>
                    <a:pt x="145034" y="90398"/>
                  </a:lnTo>
                  <a:lnTo>
                    <a:pt x="145313" y="93586"/>
                  </a:lnTo>
                  <a:lnTo>
                    <a:pt x="147231" y="90030"/>
                  </a:lnTo>
                  <a:lnTo>
                    <a:pt x="147993" y="85470"/>
                  </a:lnTo>
                  <a:lnTo>
                    <a:pt x="150723" y="82143"/>
                  </a:lnTo>
                  <a:lnTo>
                    <a:pt x="151155" y="82321"/>
                  </a:lnTo>
                  <a:lnTo>
                    <a:pt x="151445" y="89303"/>
                  </a:lnTo>
                  <a:lnTo>
                    <a:pt x="152465" y="95708"/>
                  </a:lnTo>
                  <a:lnTo>
                    <a:pt x="154039" y="101935"/>
                  </a:lnTo>
                  <a:lnTo>
                    <a:pt x="157937" y="112788"/>
                  </a:lnTo>
                  <a:lnTo>
                    <a:pt x="156451" y="104597"/>
                  </a:lnTo>
                  <a:lnTo>
                    <a:pt x="155790" y="96240"/>
                  </a:lnTo>
                  <a:lnTo>
                    <a:pt x="156070" y="87083"/>
                  </a:lnTo>
                  <a:lnTo>
                    <a:pt x="156679" y="86982"/>
                  </a:lnTo>
                  <a:lnTo>
                    <a:pt x="160947" y="102506"/>
                  </a:lnTo>
                  <a:lnTo>
                    <a:pt x="163454" y="109736"/>
                  </a:lnTo>
                  <a:lnTo>
                    <a:pt x="166497" y="116560"/>
                  </a:lnTo>
                  <a:lnTo>
                    <a:pt x="169683" y="122264"/>
                  </a:lnTo>
                  <a:lnTo>
                    <a:pt x="176446" y="133257"/>
                  </a:lnTo>
                  <a:lnTo>
                    <a:pt x="179755" y="139433"/>
                  </a:lnTo>
                  <a:lnTo>
                    <a:pt x="179438" y="139928"/>
                  </a:lnTo>
                  <a:lnTo>
                    <a:pt x="173482" y="137833"/>
                  </a:lnTo>
                  <a:lnTo>
                    <a:pt x="165455" y="126098"/>
                  </a:lnTo>
                  <a:lnTo>
                    <a:pt x="167767" y="131660"/>
                  </a:lnTo>
                  <a:lnTo>
                    <a:pt x="170878" y="136626"/>
                  </a:lnTo>
                  <a:lnTo>
                    <a:pt x="173405" y="142620"/>
                  </a:lnTo>
                  <a:lnTo>
                    <a:pt x="173139" y="143090"/>
                  </a:lnTo>
                  <a:lnTo>
                    <a:pt x="168478" y="141477"/>
                  </a:lnTo>
                  <a:lnTo>
                    <a:pt x="164185" y="139357"/>
                  </a:lnTo>
                  <a:lnTo>
                    <a:pt x="158165" y="134150"/>
                  </a:lnTo>
                  <a:lnTo>
                    <a:pt x="157162" y="132968"/>
                  </a:lnTo>
                  <a:lnTo>
                    <a:pt x="158927" y="140195"/>
                  </a:lnTo>
                  <a:lnTo>
                    <a:pt x="160324" y="144157"/>
                  </a:lnTo>
                  <a:lnTo>
                    <a:pt x="159854" y="144754"/>
                  </a:lnTo>
                  <a:lnTo>
                    <a:pt x="152476" y="133362"/>
                  </a:lnTo>
                  <a:lnTo>
                    <a:pt x="150850" y="126593"/>
                  </a:lnTo>
                  <a:lnTo>
                    <a:pt x="150634" y="131610"/>
                  </a:lnTo>
                  <a:lnTo>
                    <a:pt x="149352" y="142011"/>
                  </a:lnTo>
                  <a:lnTo>
                    <a:pt x="148818" y="141897"/>
                  </a:lnTo>
                  <a:lnTo>
                    <a:pt x="147815" y="138404"/>
                  </a:lnTo>
                  <a:lnTo>
                    <a:pt x="147421" y="135051"/>
                  </a:lnTo>
                  <a:lnTo>
                    <a:pt x="147358" y="131737"/>
                  </a:lnTo>
                  <a:lnTo>
                    <a:pt x="143979" y="143916"/>
                  </a:lnTo>
                  <a:lnTo>
                    <a:pt x="140195" y="148666"/>
                  </a:lnTo>
                  <a:lnTo>
                    <a:pt x="139750" y="148297"/>
                  </a:lnTo>
                  <a:lnTo>
                    <a:pt x="141439" y="138175"/>
                  </a:lnTo>
                  <a:lnTo>
                    <a:pt x="136841" y="145538"/>
                  </a:lnTo>
                  <a:lnTo>
                    <a:pt x="131529" y="151911"/>
                  </a:lnTo>
                  <a:lnTo>
                    <a:pt x="125571" y="156921"/>
                  </a:lnTo>
                  <a:lnTo>
                    <a:pt x="118719" y="160312"/>
                  </a:lnTo>
                  <a:lnTo>
                    <a:pt x="118364" y="159804"/>
                  </a:lnTo>
                  <a:lnTo>
                    <a:pt x="121602" y="154050"/>
                  </a:lnTo>
                  <a:lnTo>
                    <a:pt x="124358" y="148437"/>
                  </a:lnTo>
                  <a:lnTo>
                    <a:pt x="126885" y="142671"/>
                  </a:lnTo>
                  <a:lnTo>
                    <a:pt x="122897" y="146659"/>
                  </a:lnTo>
                  <a:lnTo>
                    <a:pt x="113576" y="153974"/>
                  </a:lnTo>
                  <a:lnTo>
                    <a:pt x="103695" y="160515"/>
                  </a:lnTo>
                  <a:lnTo>
                    <a:pt x="100228" y="159550"/>
                  </a:lnTo>
                  <a:lnTo>
                    <a:pt x="100241" y="158838"/>
                  </a:lnTo>
                  <a:lnTo>
                    <a:pt x="102057" y="154876"/>
                  </a:lnTo>
                  <a:lnTo>
                    <a:pt x="104762" y="151980"/>
                  </a:lnTo>
                  <a:lnTo>
                    <a:pt x="108089" y="146176"/>
                  </a:lnTo>
                  <a:lnTo>
                    <a:pt x="109867" y="141274"/>
                  </a:lnTo>
                  <a:lnTo>
                    <a:pt x="107708" y="144183"/>
                  </a:lnTo>
                  <a:lnTo>
                    <a:pt x="105181" y="146659"/>
                  </a:lnTo>
                  <a:lnTo>
                    <a:pt x="101892" y="147065"/>
                  </a:lnTo>
                  <a:lnTo>
                    <a:pt x="101790" y="146430"/>
                  </a:lnTo>
                  <a:lnTo>
                    <a:pt x="103911" y="143230"/>
                  </a:lnTo>
                  <a:lnTo>
                    <a:pt x="106400" y="136359"/>
                  </a:lnTo>
                  <a:lnTo>
                    <a:pt x="73596" y="166458"/>
                  </a:lnTo>
                  <a:lnTo>
                    <a:pt x="60947" y="172135"/>
                  </a:lnTo>
                  <a:lnTo>
                    <a:pt x="70074" y="173458"/>
                  </a:lnTo>
                  <a:lnTo>
                    <a:pt x="79513" y="171218"/>
                  </a:lnTo>
                  <a:lnTo>
                    <a:pt x="88634" y="165306"/>
                  </a:lnTo>
                  <a:lnTo>
                    <a:pt x="96812" y="155613"/>
                  </a:lnTo>
                  <a:lnTo>
                    <a:pt x="86512" y="175501"/>
                  </a:lnTo>
                  <a:lnTo>
                    <a:pt x="83312" y="181216"/>
                  </a:lnTo>
                  <a:lnTo>
                    <a:pt x="79806" y="186562"/>
                  </a:lnTo>
                  <a:lnTo>
                    <a:pt x="84620" y="182854"/>
                  </a:lnTo>
                  <a:lnTo>
                    <a:pt x="91554" y="176618"/>
                  </a:lnTo>
                  <a:lnTo>
                    <a:pt x="96075" y="171297"/>
                  </a:lnTo>
                  <a:lnTo>
                    <a:pt x="101866" y="168160"/>
                  </a:lnTo>
                  <a:lnTo>
                    <a:pt x="102108" y="168757"/>
                  </a:lnTo>
                  <a:lnTo>
                    <a:pt x="99339" y="176009"/>
                  </a:lnTo>
                  <a:lnTo>
                    <a:pt x="94564" y="180441"/>
                  </a:lnTo>
                  <a:lnTo>
                    <a:pt x="90932" y="186270"/>
                  </a:lnTo>
                  <a:lnTo>
                    <a:pt x="98523" y="184200"/>
                  </a:lnTo>
                  <a:lnTo>
                    <a:pt x="105887" y="180997"/>
                  </a:lnTo>
                  <a:lnTo>
                    <a:pt x="120650" y="173037"/>
                  </a:lnTo>
                  <a:lnTo>
                    <a:pt x="120942" y="173774"/>
                  </a:lnTo>
                  <a:lnTo>
                    <a:pt x="118872" y="176263"/>
                  </a:lnTo>
                  <a:lnTo>
                    <a:pt x="116903" y="178168"/>
                  </a:lnTo>
                  <a:lnTo>
                    <a:pt x="115100" y="180339"/>
                  </a:lnTo>
                  <a:lnTo>
                    <a:pt x="118643" y="179209"/>
                  </a:lnTo>
                  <a:lnTo>
                    <a:pt x="121666" y="176161"/>
                  </a:lnTo>
                  <a:lnTo>
                    <a:pt x="125285" y="173532"/>
                  </a:lnTo>
                  <a:lnTo>
                    <a:pt x="125641" y="174409"/>
                  </a:lnTo>
                  <a:lnTo>
                    <a:pt x="123063" y="176669"/>
                  </a:lnTo>
                  <a:lnTo>
                    <a:pt x="121399" y="179336"/>
                  </a:lnTo>
                  <a:lnTo>
                    <a:pt x="117919" y="183591"/>
                  </a:lnTo>
                  <a:lnTo>
                    <a:pt x="107162" y="192036"/>
                  </a:lnTo>
                  <a:lnTo>
                    <a:pt x="104508" y="196214"/>
                  </a:lnTo>
                  <a:lnTo>
                    <a:pt x="138727" y="177086"/>
                  </a:lnTo>
                  <a:lnTo>
                    <a:pt x="144399" y="172377"/>
                  </a:lnTo>
                  <a:lnTo>
                    <a:pt x="144767" y="173100"/>
                  </a:lnTo>
                  <a:lnTo>
                    <a:pt x="139877" y="180517"/>
                  </a:lnTo>
                  <a:lnTo>
                    <a:pt x="143560" y="178282"/>
                  </a:lnTo>
                  <a:lnTo>
                    <a:pt x="149250" y="168948"/>
                  </a:lnTo>
                  <a:lnTo>
                    <a:pt x="149656" y="169329"/>
                  </a:lnTo>
                  <a:lnTo>
                    <a:pt x="150850" y="185889"/>
                  </a:lnTo>
                  <a:lnTo>
                    <a:pt x="152895" y="193395"/>
                  </a:lnTo>
                  <a:lnTo>
                    <a:pt x="153060" y="185089"/>
                  </a:lnTo>
                  <a:lnTo>
                    <a:pt x="154660" y="171983"/>
                  </a:lnTo>
                  <a:lnTo>
                    <a:pt x="155181" y="171932"/>
                  </a:lnTo>
                  <a:lnTo>
                    <a:pt x="157289" y="177482"/>
                  </a:lnTo>
                  <a:lnTo>
                    <a:pt x="158711" y="183133"/>
                  </a:lnTo>
                  <a:lnTo>
                    <a:pt x="161163" y="187909"/>
                  </a:lnTo>
                  <a:lnTo>
                    <a:pt x="159969" y="173774"/>
                  </a:lnTo>
                  <a:lnTo>
                    <a:pt x="160985" y="166192"/>
                  </a:lnTo>
                  <a:lnTo>
                    <a:pt x="161582" y="166230"/>
                  </a:lnTo>
                  <a:lnTo>
                    <a:pt x="162509" y="171145"/>
                  </a:lnTo>
                  <a:lnTo>
                    <a:pt x="163830" y="175412"/>
                  </a:lnTo>
                  <a:lnTo>
                    <a:pt x="165735" y="179171"/>
                  </a:lnTo>
                  <a:lnTo>
                    <a:pt x="165531" y="174510"/>
                  </a:lnTo>
                  <a:lnTo>
                    <a:pt x="164909" y="169824"/>
                  </a:lnTo>
                  <a:lnTo>
                    <a:pt x="166103" y="164757"/>
                  </a:lnTo>
                  <a:lnTo>
                    <a:pt x="166585" y="164795"/>
                  </a:lnTo>
                  <a:lnTo>
                    <a:pt x="168922" y="171809"/>
                  </a:lnTo>
                  <a:lnTo>
                    <a:pt x="171546" y="178034"/>
                  </a:lnTo>
                  <a:lnTo>
                    <a:pt x="174573" y="183917"/>
                  </a:lnTo>
                  <a:lnTo>
                    <a:pt x="177965" y="189433"/>
                  </a:lnTo>
                  <a:lnTo>
                    <a:pt x="182473" y="196202"/>
                  </a:lnTo>
                  <a:lnTo>
                    <a:pt x="187617" y="202171"/>
                  </a:lnTo>
                  <a:lnTo>
                    <a:pt x="192189" y="209626"/>
                  </a:lnTo>
                  <a:lnTo>
                    <a:pt x="191960" y="210235"/>
                  </a:lnTo>
                  <a:lnTo>
                    <a:pt x="186982" y="208610"/>
                  </a:lnTo>
                  <a:lnTo>
                    <a:pt x="182486" y="205968"/>
                  </a:lnTo>
                  <a:lnTo>
                    <a:pt x="178308" y="202526"/>
                  </a:lnTo>
                  <a:lnTo>
                    <a:pt x="181040" y="210050"/>
                  </a:lnTo>
                  <a:lnTo>
                    <a:pt x="184811" y="216901"/>
                  </a:lnTo>
                  <a:lnTo>
                    <a:pt x="189214" y="223045"/>
                  </a:lnTo>
                  <a:lnTo>
                    <a:pt x="194081" y="228739"/>
                  </a:lnTo>
                  <a:lnTo>
                    <a:pt x="193878" y="229361"/>
                  </a:lnTo>
                  <a:lnTo>
                    <a:pt x="172427" y="216153"/>
                  </a:lnTo>
                  <a:lnTo>
                    <a:pt x="172935" y="220078"/>
                  </a:lnTo>
                  <a:lnTo>
                    <a:pt x="174409" y="228307"/>
                  </a:lnTo>
                  <a:lnTo>
                    <a:pt x="173990" y="228676"/>
                  </a:lnTo>
                  <a:lnTo>
                    <a:pt x="171678" y="225742"/>
                  </a:lnTo>
                  <a:lnTo>
                    <a:pt x="170180" y="222542"/>
                  </a:lnTo>
                  <a:lnTo>
                    <a:pt x="169087" y="219113"/>
                  </a:lnTo>
                  <a:lnTo>
                    <a:pt x="169252" y="226098"/>
                  </a:lnTo>
                  <a:lnTo>
                    <a:pt x="169862" y="233019"/>
                  </a:lnTo>
                  <a:lnTo>
                    <a:pt x="171030" y="240410"/>
                  </a:lnTo>
                  <a:lnTo>
                    <a:pt x="170611" y="240677"/>
                  </a:lnTo>
                  <a:lnTo>
                    <a:pt x="166497" y="236194"/>
                  </a:lnTo>
                  <a:lnTo>
                    <a:pt x="163931" y="229577"/>
                  </a:lnTo>
                  <a:lnTo>
                    <a:pt x="162750" y="222630"/>
                  </a:lnTo>
                  <a:lnTo>
                    <a:pt x="160616" y="230149"/>
                  </a:lnTo>
                  <a:lnTo>
                    <a:pt x="158864" y="237845"/>
                  </a:lnTo>
                  <a:lnTo>
                    <a:pt x="157822" y="246278"/>
                  </a:lnTo>
                  <a:lnTo>
                    <a:pt x="157429" y="246367"/>
                  </a:lnTo>
                  <a:lnTo>
                    <a:pt x="153936" y="241033"/>
                  </a:lnTo>
                  <a:lnTo>
                    <a:pt x="152882" y="234340"/>
                  </a:lnTo>
                  <a:lnTo>
                    <a:pt x="152260" y="227660"/>
                  </a:lnTo>
                  <a:lnTo>
                    <a:pt x="148640" y="232409"/>
                  </a:lnTo>
                  <a:lnTo>
                    <a:pt x="142544" y="239267"/>
                  </a:lnTo>
                  <a:lnTo>
                    <a:pt x="138087" y="245313"/>
                  </a:lnTo>
                  <a:lnTo>
                    <a:pt x="132232" y="246595"/>
                  </a:lnTo>
                  <a:lnTo>
                    <a:pt x="131940" y="246316"/>
                  </a:lnTo>
                  <a:lnTo>
                    <a:pt x="132740" y="242900"/>
                  </a:lnTo>
                  <a:lnTo>
                    <a:pt x="134404" y="240614"/>
                  </a:lnTo>
                  <a:lnTo>
                    <a:pt x="136347" y="236372"/>
                  </a:lnTo>
                  <a:lnTo>
                    <a:pt x="137426" y="232867"/>
                  </a:lnTo>
                  <a:lnTo>
                    <a:pt x="134200" y="237845"/>
                  </a:lnTo>
                  <a:lnTo>
                    <a:pt x="125107" y="244703"/>
                  </a:lnTo>
                  <a:lnTo>
                    <a:pt x="124663" y="244195"/>
                  </a:lnTo>
                  <a:lnTo>
                    <a:pt x="126771" y="240233"/>
                  </a:lnTo>
                  <a:lnTo>
                    <a:pt x="129540" y="232486"/>
                  </a:lnTo>
                  <a:lnTo>
                    <a:pt x="125996" y="235877"/>
                  </a:lnTo>
                  <a:lnTo>
                    <a:pt x="122224" y="238886"/>
                  </a:lnTo>
                  <a:lnTo>
                    <a:pt x="113830" y="244576"/>
                  </a:lnTo>
                  <a:lnTo>
                    <a:pt x="94945" y="254901"/>
                  </a:lnTo>
                  <a:lnTo>
                    <a:pt x="89700" y="254546"/>
                  </a:lnTo>
                  <a:lnTo>
                    <a:pt x="89535" y="253987"/>
                  </a:lnTo>
                  <a:lnTo>
                    <a:pt x="93649" y="248208"/>
                  </a:lnTo>
                  <a:lnTo>
                    <a:pt x="98450" y="244043"/>
                  </a:lnTo>
                  <a:lnTo>
                    <a:pt x="102527" y="238886"/>
                  </a:lnTo>
                  <a:lnTo>
                    <a:pt x="90182" y="248284"/>
                  </a:lnTo>
                  <a:lnTo>
                    <a:pt x="82727" y="249770"/>
                  </a:lnTo>
                  <a:lnTo>
                    <a:pt x="82511" y="249072"/>
                  </a:lnTo>
                  <a:lnTo>
                    <a:pt x="91567" y="240487"/>
                  </a:lnTo>
                  <a:lnTo>
                    <a:pt x="95643" y="235953"/>
                  </a:lnTo>
                  <a:lnTo>
                    <a:pt x="90652" y="239191"/>
                  </a:lnTo>
                  <a:lnTo>
                    <a:pt x="80238" y="244576"/>
                  </a:lnTo>
                  <a:lnTo>
                    <a:pt x="77266" y="244220"/>
                  </a:lnTo>
                  <a:lnTo>
                    <a:pt x="77050" y="243700"/>
                  </a:lnTo>
                  <a:lnTo>
                    <a:pt x="89461" y="226951"/>
                  </a:lnTo>
                  <a:lnTo>
                    <a:pt x="93281" y="221183"/>
                  </a:lnTo>
                  <a:lnTo>
                    <a:pt x="88785" y="225158"/>
                  </a:lnTo>
                  <a:lnTo>
                    <a:pt x="84810" y="230149"/>
                  </a:lnTo>
                  <a:lnTo>
                    <a:pt x="75031" y="238848"/>
                  </a:lnTo>
                  <a:lnTo>
                    <a:pt x="38671" y="258635"/>
                  </a:lnTo>
                  <a:lnTo>
                    <a:pt x="34734" y="258724"/>
                  </a:lnTo>
                  <a:lnTo>
                    <a:pt x="41315" y="260783"/>
                  </a:lnTo>
                  <a:lnTo>
                    <a:pt x="47875" y="261127"/>
                  </a:lnTo>
                  <a:lnTo>
                    <a:pt x="54383" y="259924"/>
                  </a:lnTo>
                  <a:lnTo>
                    <a:pt x="60807" y="257340"/>
                  </a:lnTo>
                  <a:lnTo>
                    <a:pt x="43501" y="276622"/>
                  </a:lnTo>
                  <a:lnTo>
                    <a:pt x="42125" y="279463"/>
                  </a:lnTo>
                  <a:lnTo>
                    <a:pt x="49161" y="281812"/>
                  </a:lnTo>
                  <a:lnTo>
                    <a:pt x="56553" y="281330"/>
                  </a:lnTo>
                  <a:lnTo>
                    <a:pt x="63728" y="278498"/>
                  </a:lnTo>
                  <a:lnTo>
                    <a:pt x="48895" y="302920"/>
                  </a:lnTo>
                  <a:lnTo>
                    <a:pt x="53746" y="301790"/>
                  </a:lnTo>
                  <a:lnTo>
                    <a:pt x="58420" y="298678"/>
                  </a:lnTo>
                  <a:lnTo>
                    <a:pt x="68529" y="291033"/>
                  </a:lnTo>
                  <a:lnTo>
                    <a:pt x="74028" y="285686"/>
                  </a:lnTo>
                  <a:lnTo>
                    <a:pt x="80238" y="281025"/>
                  </a:lnTo>
                  <a:lnTo>
                    <a:pt x="80695" y="281533"/>
                  </a:lnTo>
                  <a:lnTo>
                    <a:pt x="77431" y="287629"/>
                  </a:lnTo>
                  <a:lnTo>
                    <a:pt x="69723" y="296735"/>
                  </a:lnTo>
                  <a:lnTo>
                    <a:pt x="76657" y="294424"/>
                  </a:lnTo>
                  <a:lnTo>
                    <a:pt x="82308" y="288086"/>
                  </a:lnTo>
                  <a:lnTo>
                    <a:pt x="88823" y="283159"/>
                  </a:lnTo>
                  <a:lnTo>
                    <a:pt x="89268" y="283844"/>
                  </a:lnTo>
                  <a:lnTo>
                    <a:pt x="80089" y="295005"/>
                  </a:lnTo>
                  <a:lnTo>
                    <a:pt x="75450" y="299996"/>
                  </a:lnTo>
                  <a:lnTo>
                    <a:pt x="70497" y="304444"/>
                  </a:lnTo>
                  <a:lnTo>
                    <a:pt x="77647" y="304279"/>
                  </a:lnTo>
                  <a:lnTo>
                    <a:pt x="84772" y="301751"/>
                  </a:lnTo>
                  <a:lnTo>
                    <a:pt x="98679" y="294716"/>
                  </a:lnTo>
                  <a:lnTo>
                    <a:pt x="105676" y="289991"/>
                  </a:lnTo>
                  <a:lnTo>
                    <a:pt x="112509" y="284010"/>
                  </a:lnTo>
                  <a:lnTo>
                    <a:pt x="112941" y="284568"/>
                  </a:lnTo>
                  <a:lnTo>
                    <a:pt x="110680" y="288899"/>
                  </a:lnTo>
                  <a:lnTo>
                    <a:pt x="108229" y="292392"/>
                  </a:lnTo>
                  <a:lnTo>
                    <a:pt x="106133" y="296227"/>
                  </a:lnTo>
                  <a:lnTo>
                    <a:pt x="110617" y="293979"/>
                  </a:lnTo>
                  <a:lnTo>
                    <a:pt x="113893" y="288924"/>
                  </a:lnTo>
                  <a:lnTo>
                    <a:pt x="117754" y="284467"/>
                  </a:lnTo>
                  <a:lnTo>
                    <a:pt x="104711" y="312165"/>
                  </a:lnTo>
                  <a:lnTo>
                    <a:pt x="109118" y="310451"/>
                  </a:lnTo>
                  <a:lnTo>
                    <a:pt x="113258" y="307251"/>
                  </a:lnTo>
                  <a:lnTo>
                    <a:pt x="122504" y="299097"/>
                  </a:lnTo>
                  <a:lnTo>
                    <a:pt x="127609" y="293547"/>
                  </a:lnTo>
                  <a:lnTo>
                    <a:pt x="133705" y="289191"/>
                  </a:lnTo>
                  <a:lnTo>
                    <a:pt x="134124" y="289712"/>
                  </a:lnTo>
                  <a:lnTo>
                    <a:pt x="128270" y="303060"/>
                  </a:lnTo>
                  <a:lnTo>
                    <a:pt x="133286" y="298716"/>
                  </a:lnTo>
                  <a:lnTo>
                    <a:pt x="136753" y="291782"/>
                  </a:lnTo>
                  <a:lnTo>
                    <a:pt x="141135" y="285762"/>
                  </a:lnTo>
                  <a:lnTo>
                    <a:pt x="141541" y="286016"/>
                  </a:lnTo>
                  <a:lnTo>
                    <a:pt x="142049" y="299796"/>
                  </a:lnTo>
                  <a:lnTo>
                    <a:pt x="144818" y="305130"/>
                  </a:lnTo>
                  <a:lnTo>
                    <a:pt x="146113" y="299389"/>
                  </a:lnTo>
                  <a:lnTo>
                    <a:pt x="146278" y="293369"/>
                  </a:lnTo>
                  <a:lnTo>
                    <a:pt x="147523" y="287083"/>
                  </a:lnTo>
                  <a:lnTo>
                    <a:pt x="148043" y="287159"/>
                  </a:lnTo>
                  <a:lnTo>
                    <a:pt x="149656" y="293141"/>
                  </a:lnTo>
                  <a:lnTo>
                    <a:pt x="151841" y="298678"/>
                  </a:lnTo>
                  <a:lnTo>
                    <a:pt x="155740" y="301574"/>
                  </a:lnTo>
                  <a:lnTo>
                    <a:pt x="156210" y="296798"/>
                  </a:lnTo>
                  <a:lnTo>
                    <a:pt x="155740" y="291884"/>
                  </a:lnTo>
                  <a:lnTo>
                    <a:pt x="156705" y="286753"/>
                  </a:lnTo>
                  <a:lnTo>
                    <a:pt x="157162" y="286677"/>
                  </a:lnTo>
                  <a:lnTo>
                    <a:pt x="160058" y="294525"/>
                  </a:lnTo>
                  <a:lnTo>
                    <a:pt x="162356" y="297421"/>
                  </a:lnTo>
                  <a:lnTo>
                    <a:pt x="162458" y="294043"/>
                  </a:lnTo>
                  <a:lnTo>
                    <a:pt x="162001" y="290664"/>
                  </a:lnTo>
                  <a:lnTo>
                    <a:pt x="161937" y="286677"/>
                  </a:lnTo>
                  <a:lnTo>
                    <a:pt x="162572" y="286651"/>
                  </a:lnTo>
                  <a:lnTo>
                    <a:pt x="165011" y="295147"/>
                  </a:lnTo>
                  <a:lnTo>
                    <a:pt x="176568" y="303288"/>
                  </a:lnTo>
                  <a:lnTo>
                    <a:pt x="176796" y="297586"/>
                  </a:lnTo>
                  <a:lnTo>
                    <a:pt x="174447" y="292239"/>
                  </a:lnTo>
                  <a:lnTo>
                    <a:pt x="174955" y="286042"/>
                  </a:lnTo>
                  <a:lnTo>
                    <a:pt x="175348" y="285699"/>
                  </a:lnTo>
                  <a:lnTo>
                    <a:pt x="179222" y="291591"/>
                  </a:lnTo>
                  <a:lnTo>
                    <a:pt x="183172" y="296875"/>
                  </a:lnTo>
                  <a:lnTo>
                    <a:pt x="191236" y="303860"/>
                  </a:lnTo>
                  <a:lnTo>
                    <a:pt x="194945" y="306095"/>
                  </a:lnTo>
                  <a:lnTo>
                    <a:pt x="198831" y="307759"/>
                  </a:lnTo>
                  <a:lnTo>
                    <a:pt x="195148" y="294322"/>
                  </a:lnTo>
                  <a:lnTo>
                    <a:pt x="193827" y="286677"/>
                  </a:lnTo>
                  <a:lnTo>
                    <a:pt x="194932" y="278968"/>
                  </a:lnTo>
                  <a:lnTo>
                    <a:pt x="195402" y="278968"/>
                  </a:lnTo>
                  <a:lnTo>
                    <a:pt x="201449" y="292035"/>
                  </a:lnTo>
                  <a:lnTo>
                    <a:pt x="207513" y="304526"/>
                  </a:lnTo>
                  <a:lnTo>
                    <a:pt x="214455" y="315979"/>
                  </a:lnTo>
                  <a:lnTo>
                    <a:pt x="223304" y="325907"/>
                  </a:lnTo>
                  <a:lnTo>
                    <a:pt x="223088" y="326796"/>
                  </a:lnTo>
                  <a:lnTo>
                    <a:pt x="217766" y="323926"/>
                  </a:lnTo>
                  <a:lnTo>
                    <a:pt x="213283" y="320319"/>
                  </a:lnTo>
                  <a:lnTo>
                    <a:pt x="209003" y="316229"/>
                  </a:lnTo>
                  <a:lnTo>
                    <a:pt x="214377" y="324841"/>
                  </a:lnTo>
                  <a:lnTo>
                    <a:pt x="220103" y="332971"/>
                  </a:lnTo>
                  <a:lnTo>
                    <a:pt x="226220" y="340554"/>
                  </a:lnTo>
                  <a:lnTo>
                    <a:pt x="233019" y="347789"/>
                  </a:lnTo>
                  <a:lnTo>
                    <a:pt x="233032" y="348411"/>
                  </a:lnTo>
                  <a:lnTo>
                    <a:pt x="225094" y="350329"/>
                  </a:lnTo>
                  <a:lnTo>
                    <a:pt x="217144" y="348411"/>
                  </a:lnTo>
                  <a:lnTo>
                    <a:pt x="207060" y="343001"/>
                  </a:lnTo>
                  <a:lnTo>
                    <a:pt x="204114" y="341033"/>
                  </a:lnTo>
                  <a:lnTo>
                    <a:pt x="201345" y="338721"/>
                  </a:lnTo>
                  <a:lnTo>
                    <a:pt x="203733" y="343763"/>
                  </a:lnTo>
                  <a:lnTo>
                    <a:pt x="206349" y="348551"/>
                  </a:lnTo>
                  <a:lnTo>
                    <a:pt x="214452" y="359740"/>
                  </a:lnTo>
                  <a:lnTo>
                    <a:pt x="220853" y="364451"/>
                  </a:lnTo>
                  <a:lnTo>
                    <a:pt x="225717" y="371957"/>
                  </a:lnTo>
                  <a:lnTo>
                    <a:pt x="225717" y="372376"/>
                  </a:lnTo>
                  <a:lnTo>
                    <a:pt x="221488" y="375373"/>
                  </a:lnTo>
                  <a:lnTo>
                    <a:pt x="207505" y="370636"/>
                  </a:lnTo>
                  <a:lnTo>
                    <a:pt x="194932" y="364045"/>
                  </a:lnTo>
                  <a:lnTo>
                    <a:pt x="191109" y="361632"/>
                  </a:lnTo>
                  <a:lnTo>
                    <a:pt x="187540" y="358711"/>
                  </a:lnTo>
                  <a:lnTo>
                    <a:pt x="194513" y="373545"/>
                  </a:lnTo>
                  <a:lnTo>
                    <a:pt x="194119" y="374129"/>
                  </a:lnTo>
                  <a:lnTo>
                    <a:pt x="189458" y="369925"/>
                  </a:lnTo>
                  <a:lnTo>
                    <a:pt x="184454" y="365950"/>
                  </a:lnTo>
                  <a:lnTo>
                    <a:pt x="180873" y="360476"/>
                  </a:lnTo>
                  <a:lnTo>
                    <a:pt x="184543" y="370243"/>
                  </a:lnTo>
                  <a:lnTo>
                    <a:pt x="190246" y="379374"/>
                  </a:lnTo>
                  <a:lnTo>
                    <a:pt x="194805" y="382968"/>
                  </a:lnTo>
                  <a:lnTo>
                    <a:pt x="196964" y="389369"/>
                  </a:lnTo>
                  <a:lnTo>
                    <a:pt x="196837" y="389826"/>
                  </a:lnTo>
                  <a:lnTo>
                    <a:pt x="192646" y="389699"/>
                  </a:lnTo>
                  <a:lnTo>
                    <a:pt x="182219" y="380733"/>
                  </a:lnTo>
                  <a:lnTo>
                    <a:pt x="170421" y="368096"/>
                  </a:lnTo>
                  <a:lnTo>
                    <a:pt x="165468" y="361327"/>
                  </a:lnTo>
                  <a:lnTo>
                    <a:pt x="162064" y="353428"/>
                  </a:lnTo>
                  <a:lnTo>
                    <a:pt x="162204" y="360972"/>
                  </a:lnTo>
                  <a:lnTo>
                    <a:pt x="162826" y="368477"/>
                  </a:lnTo>
                  <a:lnTo>
                    <a:pt x="164414" y="376351"/>
                  </a:lnTo>
                  <a:lnTo>
                    <a:pt x="163944" y="376656"/>
                  </a:lnTo>
                  <a:lnTo>
                    <a:pt x="159613" y="371843"/>
                  </a:lnTo>
                  <a:lnTo>
                    <a:pt x="156095" y="365277"/>
                  </a:lnTo>
                  <a:lnTo>
                    <a:pt x="154851" y="358178"/>
                  </a:lnTo>
                  <a:lnTo>
                    <a:pt x="153997" y="373508"/>
                  </a:lnTo>
                  <a:lnTo>
                    <a:pt x="153883" y="381175"/>
                  </a:lnTo>
                  <a:lnTo>
                    <a:pt x="154241" y="389318"/>
                  </a:lnTo>
                  <a:lnTo>
                    <a:pt x="153758" y="389585"/>
                  </a:lnTo>
                  <a:lnTo>
                    <a:pt x="150431" y="384098"/>
                  </a:lnTo>
                  <a:lnTo>
                    <a:pt x="147624" y="378434"/>
                  </a:lnTo>
                  <a:lnTo>
                    <a:pt x="144487" y="368693"/>
                  </a:lnTo>
                  <a:lnTo>
                    <a:pt x="144056" y="366801"/>
                  </a:lnTo>
                  <a:lnTo>
                    <a:pt x="141973" y="370344"/>
                  </a:lnTo>
                  <a:lnTo>
                    <a:pt x="139661" y="373684"/>
                  </a:lnTo>
                  <a:lnTo>
                    <a:pt x="133756" y="381012"/>
                  </a:lnTo>
                  <a:lnTo>
                    <a:pt x="129933" y="385140"/>
                  </a:lnTo>
                  <a:lnTo>
                    <a:pt x="125133" y="387362"/>
                  </a:lnTo>
                  <a:lnTo>
                    <a:pt x="124802" y="386816"/>
                  </a:lnTo>
                  <a:lnTo>
                    <a:pt x="126847" y="383184"/>
                  </a:lnTo>
                  <a:lnTo>
                    <a:pt x="129667" y="375983"/>
                  </a:lnTo>
                  <a:lnTo>
                    <a:pt x="127025" y="380149"/>
                  </a:lnTo>
                  <a:lnTo>
                    <a:pt x="122923" y="385343"/>
                  </a:lnTo>
                  <a:lnTo>
                    <a:pt x="120015" y="388607"/>
                  </a:lnTo>
                  <a:lnTo>
                    <a:pt x="116319" y="390359"/>
                  </a:lnTo>
                  <a:lnTo>
                    <a:pt x="116027" y="389940"/>
                  </a:lnTo>
                  <a:lnTo>
                    <a:pt x="117805" y="383705"/>
                  </a:lnTo>
                  <a:lnTo>
                    <a:pt x="118846" y="380898"/>
                  </a:lnTo>
                  <a:lnTo>
                    <a:pt x="114617" y="385559"/>
                  </a:lnTo>
                  <a:lnTo>
                    <a:pt x="109969" y="389623"/>
                  </a:lnTo>
                  <a:lnTo>
                    <a:pt x="100609" y="396874"/>
                  </a:lnTo>
                  <a:lnTo>
                    <a:pt x="86512" y="406069"/>
                  </a:lnTo>
                  <a:lnTo>
                    <a:pt x="81673" y="408978"/>
                  </a:lnTo>
                  <a:lnTo>
                    <a:pt x="76288" y="408736"/>
                  </a:lnTo>
                  <a:lnTo>
                    <a:pt x="76098" y="408012"/>
                  </a:lnTo>
                  <a:lnTo>
                    <a:pt x="84074" y="401758"/>
                  </a:lnTo>
                  <a:lnTo>
                    <a:pt x="91133" y="394588"/>
                  </a:lnTo>
                  <a:lnTo>
                    <a:pt x="97685" y="386504"/>
                  </a:lnTo>
                  <a:lnTo>
                    <a:pt x="103797" y="377748"/>
                  </a:lnTo>
                  <a:lnTo>
                    <a:pt x="100685" y="380263"/>
                  </a:lnTo>
                  <a:lnTo>
                    <a:pt x="88003" y="388910"/>
                  </a:lnTo>
                  <a:lnTo>
                    <a:pt x="81592" y="392915"/>
                  </a:lnTo>
                  <a:lnTo>
                    <a:pt x="75003" y="396239"/>
                  </a:lnTo>
                  <a:lnTo>
                    <a:pt x="67741" y="398513"/>
                  </a:lnTo>
                  <a:lnTo>
                    <a:pt x="67538" y="397802"/>
                  </a:lnTo>
                  <a:lnTo>
                    <a:pt x="74269" y="390499"/>
                  </a:lnTo>
                  <a:lnTo>
                    <a:pt x="77177" y="386613"/>
                  </a:lnTo>
                  <a:lnTo>
                    <a:pt x="67970" y="395071"/>
                  </a:lnTo>
                  <a:lnTo>
                    <a:pt x="57759" y="402666"/>
                  </a:lnTo>
                  <a:lnTo>
                    <a:pt x="51854" y="406323"/>
                  </a:lnTo>
                  <a:lnTo>
                    <a:pt x="45326" y="406158"/>
                  </a:lnTo>
                  <a:lnTo>
                    <a:pt x="45085" y="405587"/>
                  </a:lnTo>
                  <a:lnTo>
                    <a:pt x="55338" y="394747"/>
                  </a:lnTo>
                  <a:lnTo>
                    <a:pt x="60000" y="389042"/>
                  </a:lnTo>
                  <a:lnTo>
                    <a:pt x="64160" y="382625"/>
                  </a:lnTo>
                  <a:lnTo>
                    <a:pt x="56755" y="389868"/>
                  </a:lnTo>
                  <a:lnTo>
                    <a:pt x="49218" y="396852"/>
                  </a:lnTo>
                  <a:lnTo>
                    <a:pt x="41482" y="403403"/>
                  </a:lnTo>
                  <a:lnTo>
                    <a:pt x="21609" y="417669"/>
                  </a:lnTo>
                  <a:lnTo>
                    <a:pt x="15442" y="421399"/>
                  </a:lnTo>
                  <a:lnTo>
                    <a:pt x="9093" y="424192"/>
                  </a:lnTo>
                  <a:lnTo>
                    <a:pt x="17279" y="426243"/>
                  </a:lnTo>
                  <a:lnTo>
                    <a:pt x="25400" y="426810"/>
                  </a:lnTo>
                  <a:lnTo>
                    <a:pt x="33453" y="425969"/>
                  </a:lnTo>
                  <a:lnTo>
                    <a:pt x="41440" y="423798"/>
                  </a:lnTo>
                  <a:lnTo>
                    <a:pt x="30309" y="434562"/>
                  </a:lnTo>
                  <a:lnTo>
                    <a:pt x="18997" y="444153"/>
                  </a:lnTo>
                  <a:lnTo>
                    <a:pt x="0" y="459879"/>
                  </a:lnTo>
                  <a:lnTo>
                    <a:pt x="6800" y="459366"/>
                  </a:lnTo>
                  <a:lnTo>
                    <a:pt x="49363" y="439648"/>
                  </a:lnTo>
                  <a:lnTo>
                    <a:pt x="57213" y="434657"/>
                  </a:lnTo>
                  <a:lnTo>
                    <a:pt x="57632" y="435267"/>
                  </a:lnTo>
                  <a:lnTo>
                    <a:pt x="52717" y="441909"/>
                  </a:lnTo>
                  <a:lnTo>
                    <a:pt x="47752" y="447420"/>
                  </a:lnTo>
                  <a:lnTo>
                    <a:pt x="42214" y="451891"/>
                  </a:lnTo>
                  <a:lnTo>
                    <a:pt x="54464" y="448697"/>
                  </a:lnTo>
                  <a:lnTo>
                    <a:pt x="66174" y="442793"/>
                  </a:lnTo>
                  <a:lnTo>
                    <a:pt x="77649" y="435776"/>
                  </a:lnTo>
                  <a:lnTo>
                    <a:pt x="89509" y="429069"/>
                  </a:lnTo>
                  <a:lnTo>
                    <a:pt x="89814" y="429628"/>
                  </a:lnTo>
                  <a:lnTo>
                    <a:pt x="86118" y="437184"/>
                  </a:lnTo>
                  <a:lnTo>
                    <a:pt x="76047" y="446836"/>
                  </a:lnTo>
                  <a:lnTo>
                    <a:pt x="82169" y="446735"/>
                  </a:lnTo>
                  <a:lnTo>
                    <a:pt x="88379" y="443674"/>
                  </a:lnTo>
                  <a:lnTo>
                    <a:pt x="100482" y="436206"/>
                  </a:lnTo>
                  <a:lnTo>
                    <a:pt x="113042" y="425653"/>
                  </a:lnTo>
                  <a:lnTo>
                    <a:pt x="113423" y="425881"/>
                  </a:lnTo>
                  <a:lnTo>
                    <a:pt x="113042" y="431685"/>
                  </a:lnTo>
                  <a:lnTo>
                    <a:pt x="111048" y="436156"/>
                  </a:lnTo>
                  <a:lnTo>
                    <a:pt x="108813" y="440474"/>
                  </a:lnTo>
                  <a:lnTo>
                    <a:pt x="112471" y="437857"/>
                  </a:lnTo>
                  <a:lnTo>
                    <a:pt x="115265" y="433285"/>
                  </a:lnTo>
                  <a:lnTo>
                    <a:pt x="118364" y="429005"/>
                  </a:lnTo>
                  <a:lnTo>
                    <a:pt x="118910" y="429374"/>
                  </a:lnTo>
                  <a:lnTo>
                    <a:pt x="116903" y="436333"/>
                  </a:lnTo>
                  <a:lnTo>
                    <a:pt x="113131" y="440893"/>
                  </a:lnTo>
                  <a:lnTo>
                    <a:pt x="109766" y="445909"/>
                  </a:lnTo>
                  <a:lnTo>
                    <a:pt x="116001" y="442347"/>
                  </a:lnTo>
                  <a:lnTo>
                    <a:pt x="121886" y="437664"/>
                  </a:lnTo>
                  <a:lnTo>
                    <a:pt x="133350" y="426859"/>
                  </a:lnTo>
                  <a:lnTo>
                    <a:pt x="133705" y="427329"/>
                  </a:lnTo>
                  <a:lnTo>
                    <a:pt x="132816" y="432828"/>
                  </a:lnTo>
                  <a:lnTo>
                    <a:pt x="130276" y="436689"/>
                  </a:lnTo>
                  <a:lnTo>
                    <a:pt x="124815" y="443522"/>
                  </a:lnTo>
                  <a:lnTo>
                    <a:pt x="121653" y="446747"/>
                  </a:lnTo>
                  <a:lnTo>
                    <a:pt x="120002" y="451357"/>
                  </a:lnTo>
                  <a:lnTo>
                    <a:pt x="127459" y="447746"/>
                  </a:lnTo>
                  <a:lnTo>
                    <a:pt x="134508" y="442887"/>
                  </a:lnTo>
                  <a:lnTo>
                    <a:pt x="141287" y="437284"/>
                  </a:lnTo>
                  <a:lnTo>
                    <a:pt x="148132" y="431253"/>
                  </a:lnTo>
                  <a:lnTo>
                    <a:pt x="148437" y="431406"/>
                  </a:lnTo>
                  <a:lnTo>
                    <a:pt x="149085" y="435978"/>
                  </a:lnTo>
                  <a:lnTo>
                    <a:pt x="150114" y="440054"/>
                  </a:lnTo>
                  <a:lnTo>
                    <a:pt x="151701" y="443763"/>
                  </a:lnTo>
                  <a:lnTo>
                    <a:pt x="153263" y="434251"/>
                  </a:lnTo>
                  <a:lnTo>
                    <a:pt x="154495" y="429145"/>
                  </a:lnTo>
                  <a:lnTo>
                    <a:pt x="155041" y="429069"/>
                  </a:lnTo>
                  <a:lnTo>
                    <a:pt x="156489" y="438162"/>
                  </a:lnTo>
                  <a:lnTo>
                    <a:pt x="161048" y="444830"/>
                  </a:lnTo>
                  <a:lnTo>
                    <a:pt x="164896" y="451599"/>
                  </a:lnTo>
                  <a:lnTo>
                    <a:pt x="166042" y="438515"/>
                  </a:lnTo>
                  <a:lnTo>
                    <a:pt x="167157" y="432146"/>
                  </a:lnTo>
                  <a:lnTo>
                    <a:pt x="169125" y="425589"/>
                  </a:lnTo>
                  <a:lnTo>
                    <a:pt x="169595" y="425742"/>
                  </a:lnTo>
                  <a:lnTo>
                    <a:pt x="171747" y="433430"/>
                  </a:lnTo>
                  <a:lnTo>
                    <a:pt x="174577" y="440008"/>
                  </a:lnTo>
                  <a:lnTo>
                    <a:pt x="177992" y="446051"/>
                  </a:lnTo>
                  <a:lnTo>
                    <a:pt x="181813" y="451713"/>
                  </a:lnTo>
                  <a:lnTo>
                    <a:pt x="181838" y="444563"/>
                  </a:lnTo>
                  <a:lnTo>
                    <a:pt x="182702" y="437311"/>
                  </a:lnTo>
                  <a:lnTo>
                    <a:pt x="182499" y="429552"/>
                  </a:lnTo>
                  <a:lnTo>
                    <a:pt x="183184" y="429450"/>
                  </a:lnTo>
                  <a:lnTo>
                    <a:pt x="184556" y="436778"/>
                  </a:lnTo>
                  <a:lnTo>
                    <a:pt x="186347" y="443903"/>
                  </a:lnTo>
                  <a:lnTo>
                    <a:pt x="189420" y="449605"/>
                  </a:lnTo>
                  <a:lnTo>
                    <a:pt x="189244" y="443157"/>
                  </a:lnTo>
                  <a:lnTo>
                    <a:pt x="189349" y="436760"/>
                  </a:lnTo>
                  <a:lnTo>
                    <a:pt x="189993" y="430461"/>
                  </a:lnTo>
                  <a:lnTo>
                    <a:pt x="191579" y="423913"/>
                  </a:lnTo>
                  <a:lnTo>
                    <a:pt x="192100" y="423989"/>
                  </a:lnTo>
                  <a:lnTo>
                    <a:pt x="194807" y="441088"/>
                  </a:lnTo>
                  <a:lnTo>
                    <a:pt x="199007" y="457173"/>
                  </a:lnTo>
                  <a:lnTo>
                    <a:pt x="204357" y="472664"/>
                  </a:lnTo>
                  <a:lnTo>
                    <a:pt x="210642" y="487984"/>
                  </a:lnTo>
                  <a:lnTo>
                    <a:pt x="210261" y="488581"/>
                  </a:lnTo>
                  <a:lnTo>
                    <a:pt x="205257" y="484289"/>
                  </a:lnTo>
                  <a:lnTo>
                    <a:pt x="201422" y="478878"/>
                  </a:lnTo>
                  <a:lnTo>
                    <a:pt x="198056" y="472947"/>
                  </a:lnTo>
                  <a:lnTo>
                    <a:pt x="199758" y="480275"/>
                  </a:lnTo>
                  <a:lnTo>
                    <a:pt x="201752" y="487476"/>
                  </a:lnTo>
                  <a:lnTo>
                    <a:pt x="204266" y="494855"/>
                  </a:lnTo>
                  <a:lnTo>
                    <a:pt x="203949" y="495503"/>
                  </a:lnTo>
                  <a:lnTo>
                    <a:pt x="197287" y="488803"/>
                  </a:lnTo>
                  <a:lnTo>
                    <a:pt x="191330" y="481822"/>
                  </a:lnTo>
                  <a:lnTo>
                    <a:pt x="186161" y="473902"/>
                  </a:lnTo>
                  <a:lnTo>
                    <a:pt x="182219" y="464718"/>
                  </a:lnTo>
                  <a:lnTo>
                    <a:pt x="181587" y="481004"/>
                  </a:lnTo>
                  <a:lnTo>
                    <a:pt x="181623" y="489148"/>
                  </a:lnTo>
                  <a:lnTo>
                    <a:pt x="182092" y="497801"/>
                  </a:lnTo>
                  <a:lnTo>
                    <a:pt x="181610" y="497941"/>
                  </a:lnTo>
                  <a:lnTo>
                    <a:pt x="177461" y="492329"/>
                  </a:lnTo>
                  <a:lnTo>
                    <a:pt x="174207" y="486300"/>
                  </a:lnTo>
                  <a:lnTo>
                    <a:pt x="167386" y="471182"/>
                  </a:lnTo>
                  <a:lnTo>
                    <a:pt x="165582" y="466318"/>
                  </a:lnTo>
                  <a:lnTo>
                    <a:pt x="162928" y="471550"/>
                  </a:lnTo>
                  <a:lnTo>
                    <a:pt x="158038" y="479615"/>
                  </a:lnTo>
                  <a:lnTo>
                    <a:pt x="153289" y="486194"/>
                  </a:lnTo>
                  <a:lnTo>
                    <a:pt x="147180" y="486663"/>
                  </a:lnTo>
                  <a:lnTo>
                    <a:pt x="147154" y="485838"/>
                  </a:lnTo>
                  <a:lnTo>
                    <a:pt x="148640" y="481190"/>
                  </a:lnTo>
                  <a:lnTo>
                    <a:pt x="150876" y="471652"/>
                  </a:lnTo>
                  <a:lnTo>
                    <a:pt x="148424" y="475119"/>
                  </a:lnTo>
                  <a:lnTo>
                    <a:pt x="145719" y="478485"/>
                  </a:lnTo>
                  <a:lnTo>
                    <a:pt x="142049" y="478955"/>
                  </a:lnTo>
                  <a:lnTo>
                    <a:pt x="141973" y="478307"/>
                  </a:lnTo>
                  <a:lnTo>
                    <a:pt x="145554" y="472160"/>
                  </a:lnTo>
                  <a:lnTo>
                    <a:pt x="149326" y="458317"/>
                  </a:lnTo>
                  <a:lnTo>
                    <a:pt x="121310" y="490664"/>
                  </a:lnTo>
                  <a:lnTo>
                    <a:pt x="121081" y="490067"/>
                  </a:lnTo>
                  <a:lnTo>
                    <a:pt x="125844" y="476491"/>
                  </a:lnTo>
                  <a:lnTo>
                    <a:pt x="127495" y="469531"/>
                  </a:lnTo>
                  <a:lnTo>
                    <a:pt x="120154" y="478281"/>
                  </a:lnTo>
                  <a:lnTo>
                    <a:pt x="109969" y="487933"/>
                  </a:lnTo>
                  <a:lnTo>
                    <a:pt x="102730" y="493242"/>
                  </a:lnTo>
                  <a:lnTo>
                    <a:pt x="94665" y="492632"/>
                  </a:lnTo>
                  <a:lnTo>
                    <a:pt x="94437" y="492086"/>
                  </a:lnTo>
                  <a:lnTo>
                    <a:pt x="98158" y="486774"/>
                  </a:lnTo>
                  <a:lnTo>
                    <a:pt x="100887" y="480998"/>
                  </a:lnTo>
                  <a:lnTo>
                    <a:pt x="103032" y="474695"/>
                  </a:lnTo>
                  <a:lnTo>
                    <a:pt x="104711" y="468134"/>
                  </a:lnTo>
                  <a:lnTo>
                    <a:pt x="101117" y="472833"/>
                  </a:lnTo>
                  <a:lnTo>
                    <a:pt x="97294" y="477215"/>
                  </a:lnTo>
                  <a:lnTo>
                    <a:pt x="87274" y="486702"/>
                  </a:lnTo>
                  <a:lnTo>
                    <a:pt x="80289" y="491934"/>
                  </a:lnTo>
                  <a:lnTo>
                    <a:pt x="72529" y="491794"/>
                  </a:lnTo>
                  <a:lnTo>
                    <a:pt x="72377" y="491362"/>
                  </a:lnTo>
                  <a:lnTo>
                    <a:pt x="79623" y="471331"/>
                  </a:lnTo>
                  <a:lnTo>
                    <a:pt x="81610" y="464540"/>
                  </a:lnTo>
                  <a:lnTo>
                    <a:pt x="66852" y="476719"/>
                  </a:lnTo>
                  <a:lnTo>
                    <a:pt x="51438" y="487868"/>
                  </a:lnTo>
                  <a:lnTo>
                    <a:pt x="35332" y="496596"/>
                  </a:lnTo>
                  <a:lnTo>
                    <a:pt x="18503" y="501510"/>
                  </a:lnTo>
                  <a:lnTo>
                    <a:pt x="31611" y="501320"/>
                  </a:lnTo>
                  <a:lnTo>
                    <a:pt x="44737" y="498224"/>
                  </a:lnTo>
                  <a:lnTo>
                    <a:pt x="57760" y="492398"/>
                  </a:lnTo>
                  <a:lnTo>
                    <a:pt x="70561" y="484022"/>
                  </a:lnTo>
                  <a:lnTo>
                    <a:pt x="56572" y="500746"/>
                  </a:lnTo>
                  <a:lnTo>
                    <a:pt x="55041" y="503783"/>
                  </a:lnTo>
                  <a:lnTo>
                    <a:pt x="62651" y="502761"/>
                  </a:lnTo>
                  <a:lnTo>
                    <a:pt x="73012" y="498460"/>
                  </a:lnTo>
                  <a:lnTo>
                    <a:pt x="83448" y="492976"/>
                  </a:lnTo>
                  <a:lnTo>
                    <a:pt x="91287" y="488403"/>
                  </a:lnTo>
                  <a:lnTo>
                    <a:pt x="88874" y="492277"/>
                  </a:lnTo>
                  <a:lnTo>
                    <a:pt x="79857" y="508139"/>
                  </a:lnTo>
                  <a:lnTo>
                    <a:pt x="82296" y="507669"/>
                  </a:lnTo>
                  <a:lnTo>
                    <a:pt x="89772" y="505533"/>
                  </a:lnTo>
                  <a:lnTo>
                    <a:pt x="97532" y="502015"/>
                  </a:lnTo>
                  <a:lnTo>
                    <a:pt x="105431" y="497139"/>
                  </a:lnTo>
                  <a:lnTo>
                    <a:pt x="113322" y="490931"/>
                  </a:lnTo>
                  <a:lnTo>
                    <a:pt x="111518" y="494842"/>
                  </a:lnTo>
                  <a:lnTo>
                    <a:pt x="108178" y="505942"/>
                  </a:lnTo>
                  <a:lnTo>
                    <a:pt x="109080" y="505777"/>
                  </a:lnTo>
                  <a:lnTo>
                    <a:pt x="116621" y="503123"/>
                  </a:lnTo>
                  <a:lnTo>
                    <a:pt x="124091" y="498263"/>
                  </a:lnTo>
                  <a:lnTo>
                    <a:pt x="138531" y="486130"/>
                  </a:lnTo>
                  <a:lnTo>
                    <a:pt x="136931" y="491553"/>
                  </a:lnTo>
                  <a:lnTo>
                    <a:pt x="133896" y="504520"/>
                  </a:lnTo>
                  <a:lnTo>
                    <a:pt x="134924" y="504367"/>
                  </a:lnTo>
                  <a:lnTo>
                    <a:pt x="142230" y="501597"/>
                  </a:lnTo>
                  <a:lnTo>
                    <a:pt x="149544" y="496069"/>
                  </a:lnTo>
                  <a:lnTo>
                    <a:pt x="156622" y="488306"/>
                  </a:lnTo>
                  <a:lnTo>
                    <a:pt x="163220" y="478828"/>
                  </a:lnTo>
                  <a:lnTo>
                    <a:pt x="167727" y="488250"/>
                  </a:lnTo>
                  <a:lnTo>
                    <a:pt x="172775" y="496754"/>
                  </a:lnTo>
                  <a:lnTo>
                    <a:pt x="178402" y="504038"/>
                  </a:lnTo>
                  <a:lnTo>
                    <a:pt x="184645" y="509803"/>
                  </a:lnTo>
                  <a:lnTo>
                    <a:pt x="185473" y="507175"/>
                  </a:lnTo>
                  <a:lnTo>
                    <a:pt x="186108" y="500008"/>
                  </a:lnTo>
                  <a:lnTo>
                    <a:pt x="186463" y="491379"/>
                  </a:lnTo>
                  <a:lnTo>
                    <a:pt x="186448" y="484365"/>
                  </a:lnTo>
                  <a:lnTo>
                    <a:pt x="193946" y="496956"/>
                  </a:lnTo>
                  <a:lnTo>
                    <a:pt x="202626" y="506007"/>
                  </a:lnTo>
                  <a:lnTo>
                    <a:pt x="212257" y="510498"/>
                  </a:lnTo>
                  <a:lnTo>
                    <a:pt x="222605" y="509409"/>
                  </a:lnTo>
                  <a:lnTo>
                    <a:pt x="222389" y="505972"/>
                  </a:lnTo>
                  <a:lnTo>
                    <a:pt x="220616" y="498263"/>
                  </a:lnTo>
                  <a:lnTo>
                    <a:pt x="218146" y="489219"/>
                  </a:lnTo>
                  <a:lnTo>
                    <a:pt x="215836" y="481774"/>
                  </a:lnTo>
                  <a:lnTo>
                    <a:pt x="220941" y="488276"/>
                  </a:lnTo>
                  <a:lnTo>
                    <a:pt x="223596" y="491299"/>
                  </a:lnTo>
                  <a:lnTo>
                    <a:pt x="234430" y="496657"/>
                  </a:lnTo>
                  <a:lnTo>
                    <a:pt x="245360" y="500175"/>
                  </a:lnTo>
                  <a:lnTo>
                    <a:pt x="256314" y="501738"/>
                  </a:lnTo>
                  <a:lnTo>
                    <a:pt x="267220" y="501230"/>
                  </a:lnTo>
                  <a:lnTo>
                    <a:pt x="264185" y="496816"/>
                  </a:lnTo>
                  <a:lnTo>
                    <a:pt x="243849" y="473377"/>
                  </a:lnTo>
                  <a:lnTo>
                    <a:pt x="234556" y="461390"/>
                  </a:lnTo>
                  <a:lnTo>
                    <a:pt x="229628" y="453999"/>
                  </a:lnTo>
                  <a:lnTo>
                    <a:pt x="233502" y="456666"/>
                  </a:lnTo>
                  <a:lnTo>
                    <a:pt x="237540" y="458800"/>
                  </a:lnTo>
                  <a:lnTo>
                    <a:pt x="251559" y="463526"/>
                  </a:lnTo>
                  <a:lnTo>
                    <a:pt x="261364" y="465558"/>
                  </a:lnTo>
                  <a:lnTo>
                    <a:pt x="271119" y="465144"/>
                  </a:lnTo>
                  <a:lnTo>
                    <a:pt x="280708" y="461035"/>
                  </a:lnTo>
                  <a:lnTo>
                    <a:pt x="278117" y="457303"/>
                  </a:lnTo>
                  <a:lnTo>
                    <a:pt x="262471" y="437461"/>
                  </a:lnTo>
                  <a:lnTo>
                    <a:pt x="254901" y="426656"/>
                  </a:lnTo>
                  <a:lnTo>
                    <a:pt x="261988" y="427227"/>
                  </a:lnTo>
                  <a:lnTo>
                    <a:pt x="269163" y="426224"/>
                  </a:lnTo>
                  <a:lnTo>
                    <a:pt x="276352" y="423367"/>
                  </a:lnTo>
                  <a:lnTo>
                    <a:pt x="272765" y="416962"/>
                  </a:lnTo>
                  <a:lnTo>
                    <a:pt x="262291" y="402248"/>
                  </a:lnTo>
                  <a:lnTo>
                    <a:pt x="238048" y="368833"/>
                  </a:lnTo>
                  <a:lnTo>
                    <a:pt x="249437" y="376615"/>
                  </a:lnTo>
                  <a:lnTo>
                    <a:pt x="256233" y="380706"/>
                  </a:lnTo>
                  <a:lnTo>
                    <a:pt x="261073" y="382930"/>
                  </a:lnTo>
                  <a:lnTo>
                    <a:pt x="258230" y="377790"/>
                  </a:lnTo>
                  <a:lnTo>
                    <a:pt x="239383" y="350813"/>
                  </a:lnTo>
                  <a:lnTo>
                    <a:pt x="232232" y="339966"/>
                  </a:lnTo>
                  <a:lnTo>
                    <a:pt x="238454" y="342938"/>
                  </a:lnTo>
                  <a:lnTo>
                    <a:pt x="244805" y="344493"/>
                  </a:lnTo>
                  <a:lnTo>
                    <a:pt x="251213" y="344706"/>
                  </a:lnTo>
                  <a:lnTo>
                    <a:pt x="257606" y="343649"/>
                  </a:lnTo>
                  <a:lnTo>
                    <a:pt x="254115" y="336048"/>
                  </a:lnTo>
                  <a:lnTo>
                    <a:pt x="243744" y="318322"/>
                  </a:lnTo>
                  <a:lnTo>
                    <a:pt x="219557" y="278498"/>
                  </a:lnTo>
                  <a:lnTo>
                    <a:pt x="226707" y="281330"/>
                  </a:lnTo>
                  <a:lnTo>
                    <a:pt x="234111" y="281812"/>
                  </a:lnTo>
                  <a:lnTo>
                    <a:pt x="241185" y="279463"/>
                  </a:lnTo>
                  <a:lnTo>
                    <a:pt x="239789" y="276622"/>
                  </a:lnTo>
                  <a:lnTo>
                    <a:pt x="234445" y="270521"/>
                  </a:lnTo>
                  <a:lnTo>
                    <a:pt x="222465" y="257340"/>
                  </a:lnTo>
                  <a:lnTo>
                    <a:pt x="228940" y="259949"/>
                  </a:lnTo>
                  <a:lnTo>
                    <a:pt x="235502" y="261150"/>
                  </a:lnTo>
                  <a:lnTo>
                    <a:pt x="242121" y="260769"/>
                  </a:lnTo>
                  <a:lnTo>
                    <a:pt x="248767" y="258635"/>
                  </a:lnTo>
                  <a:lnTo>
                    <a:pt x="246237" y="253737"/>
                  </a:lnTo>
                  <a:lnTo>
                    <a:pt x="226750" y="226683"/>
                  </a:lnTo>
                  <a:lnTo>
                    <a:pt x="215290" y="210248"/>
                  </a:lnTo>
                  <a:lnTo>
                    <a:pt x="220421" y="210134"/>
                  </a:lnTo>
                  <a:lnTo>
                    <a:pt x="225983" y="208876"/>
                  </a:lnTo>
                  <a:lnTo>
                    <a:pt x="230276" y="204076"/>
                  </a:lnTo>
                  <a:lnTo>
                    <a:pt x="218113" y="194604"/>
                  </a:lnTo>
                  <a:lnTo>
                    <a:pt x="206697" y="183937"/>
                  </a:lnTo>
                  <a:lnTo>
                    <a:pt x="196355" y="171598"/>
                  </a:lnTo>
                  <a:lnTo>
                    <a:pt x="187579" y="157238"/>
                  </a:lnTo>
                  <a:lnTo>
                    <a:pt x="195882" y="166329"/>
                  </a:lnTo>
                  <a:lnTo>
                    <a:pt x="205017" y="171707"/>
                  </a:lnTo>
                  <a:lnTo>
                    <a:pt x="214384" y="173480"/>
                  </a:lnTo>
                  <a:lnTo>
                    <a:pt x="223545" y="171615"/>
                  </a:lnTo>
                  <a:lnTo>
                    <a:pt x="220992" y="169024"/>
                  </a:lnTo>
                  <a:lnTo>
                    <a:pt x="213217" y="160210"/>
                  </a:lnTo>
                  <a:lnTo>
                    <a:pt x="202549" y="146969"/>
                  </a:lnTo>
                  <a:lnTo>
                    <a:pt x="192199" y="133525"/>
                  </a:lnTo>
                  <a:lnTo>
                    <a:pt x="185381" y="124104"/>
                  </a:lnTo>
                  <a:lnTo>
                    <a:pt x="188709" y="126314"/>
                  </a:lnTo>
                  <a:lnTo>
                    <a:pt x="192151" y="127571"/>
                  </a:lnTo>
                  <a:lnTo>
                    <a:pt x="195783" y="127914"/>
                  </a:lnTo>
                  <a:lnTo>
                    <a:pt x="191719" y="122847"/>
                  </a:lnTo>
                  <a:lnTo>
                    <a:pt x="187858" y="117132"/>
                  </a:lnTo>
                  <a:lnTo>
                    <a:pt x="184696" y="110566"/>
                  </a:lnTo>
                  <a:lnTo>
                    <a:pt x="181267" y="105790"/>
                  </a:lnTo>
                  <a:lnTo>
                    <a:pt x="178054" y="100380"/>
                  </a:lnTo>
                  <a:lnTo>
                    <a:pt x="172287" y="87987"/>
                  </a:lnTo>
                  <a:lnTo>
                    <a:pt x="166336" y="74251"/>
                  </a:lnTo>
                  <a:lnTo>
                    <a:pt x="164223" y="70053"/>
                  </a:lnTo>
                  <a:lnTo>
                    <a:pt x="169613" y="78200"/>
                  </a:lnTo>
                  <a:lnTo>
                    <a:pt x="175320" y="85221"/>
                  </a:lnTo>
                  <a:lnTo>
                    <a:pt x="181393" y="90136"/>
                  </a:lnTo>
                  <a:lnTo>
                    <a:pt x="187883" y="91960"/>
                  </a:lnTo>
                  <a:lnTo>
                    <a:pt x="174212" y="73402"/>
                  </a:lnTo>
                  <a:lnTo>
                    <a:pt x="162117" y="50987"/>
                  </a:lnTo>
                  <a:lnTo>
                    <a:pt x="151538" y="26062"/>
                  </a:lnTo>
                  <a:lnTo>
                    <a:pt x="142303" y="0"/>
                  </a:lnTo>
                  <a:close/>
                </a:path>
              </a:pathLst>
            </a:custGeom>
            <a:solidFill>
              <a:srgbClr val="81C35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1" name="object 457">
              <a:extLst>
                <a:ext uri="{FF2B5EF4-FFF2-40B4-BE49-F238E27FC236}">
                  <a16:creationId xmlns:a16="http://schemas.microsoft.com/office/drawing/2014/main" id="{AA559B2A-8475-4AA5-8579-1C59A9167F95}"/>
                </a:ext>
              </a:extLst>
            </p:cNvPr>
            <p:cNvSpPr/>
            <p:nvPr/>
          </p:nvSpPr>
          <p:spPr>
            <a:xfrm>
              <a:off x="1699186" y="9152891"/>
              <a:ext cx="31750" cy="61594"/>
            </a:xfrm>
            <a:custGeom>
              <a:avLst/>
              <a:gdLst/>
              <a:ahLst/>
              <a:cxnLst/>
              <a:rect l="l" t="t" r="r" b="b"/>
              <a:pathLst>
                <a:path w="31750" h="61595">
                  <a:moveTo>
                    <a:pt x="23025" y="0"/>
                  </a:moveTo>
                  <a:lnTo>
                    <a:pt x="8420" y="0"/>
                  </a:lnTo>
                  <a:lnTo>
                    <a:pt x="0" y="61264"/>
                  </a:lnTo>
                  <a:lnTo>
                    <a:pt x="31432" y="61264"/>
                  </a:lnTo>
                  <a:lnTo>
                    <a:pt x="23025" y="0"/>
                  </a:lnTo>
                  <a:close/>
                </a:path>
              </a:pathLst>
            </a:custGeom>
            <a:solidFill>
              <a:srgbClr val="B56C44"/>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2" name="object 458">
              <a:extLst>
                <a:ext uri="{FF2B5EF4-FFF2-40B4-BE49-F238E27FC236}">
                  <a16:creationId xmlns:a16="http://schemas.microsoft.com/office/drawing/2014/main" id="{5AEECD78-29B3-4452-927D-8F72E609E324}"/>
                </a:ext>
              </a:extLst>
            </p:cNvPr>
            <p:cNvSpPr/>
            <p:nvPr/>
          </p:nvSpPr>
          <p:spPr>
            <a:xfrm>
              <a:off x="1702822" y="9152887"/>
              <a:ext cx="24130" cy="34925"/>
            </a:xfrm>
            <a:custGeom>
              <a:avLst/>
              <a:gdLst/>
              <a:ahLst/>
              <a:cxnLst/>
              <a:rect l="l" t="t" r="r" b="b"/>
              <a:pathLst>
                <a:path w="24130" h="34925">
                  <a:moveTo>
                    <a:pt x="19392" y="0"/>
                  </a:moveTo>
                  <a:lnTo>
                    <a:pt x="4775" y="0"/>
                  </a:lnTo>
                  <a:lnTo>
                    <a:pt x="0" y="34785"/>
                  </a:lnTo>
                  <a:lnTo>
                    <a:pt x="965" y="34836"/>
                  </a:lnTo>
                  <a:lnTo>
                    <a:pt x="1943" y="34645"/>
                  </a:lnTo>
                  <a:lnTo>
                    <a:pt x="2832" y="34353"/>
                  </a:lnTo>
                  <a:lnTo>
                    <a:pt x="4533" y="33820"/>
                  </a:lnTo>
                  <a:lnTo>
                    <a:pt x="6197" y="33045"/>
                  </a:lnTo>
                  <a:lnTo>
                    <a:pt x="11607" y="30111"/>
                  </a:lnTo>
                  <a:lnTo>
                    <a:pt x="15392" y="27292"/>
                  </a:lnTo>
                  <a:lnTo>
                    <a:pt x="18110" y="22555"/>
                  </a:lnTo>
                  <a:lnTo>
                    <a:pt x="16370" y="29121"/>
                  </a:lnTo>
                  <a:lnTo>
                    <a:pt x="15049" y="31864"/>
                  </a:lnTo>
                  <a:lnTo>
                    <a:pt x="16929" y="31241"/>
                  </a:lnTo>
                  <a:lnTo>
                    <a:pt x="18465" y="28308"/>
                  </a:lnTo>
                  <a:lnTo>
                    <a:pt x="19481" y="26149"/>
                  </a:lnTo>
                  <a:lnTo>
                    <a:pt x="22339" y="29971"/>
                  </a:lnTo>
                  <a:lnTo>
                    <a:pt x="23710" y="31622"/>
                  </a:lnTo>
                  <a:lnTo>
                    <a:pt x="19392" y="0"/>
                  </a:lnTo>
                  <a:close/>
                </a:path>
              </a:pathLst>
            </a:custGeom>
            <a:solidFill>
              <a:srgbClr val="946649">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3" name="object 459">
              <a:extLst>
                <a:ext uri="{FF2B5EF4-FFF2-40B4-BE49-F238E27FC236}">
                  <a16:creationId xmlns:a16="http://schemas.microsoft.com/office/drawing/2014/main" id="{E56FC510-82BD-4EFF-8CF0-31EED22B4F5F}"/>
                </a:ext>
              </a:extLst>
            </p:cNvPr>
            <p:cNvSpPr/>
            <p:nvPr/>
          </p:nvSpPr>
          <p:spPr>
            <a:xfrm>
              <a:off x="1616278" y="8848151"/>
              <a:ext cx="186055" cy="335915"/>
            </a:xfrm>
            <a:custGeom>
              <a:avLst/>
              <a:gdLst/>
              <a:ahLst/>
              <a:cxnLst/>
              <a:rect l="l" t="t" r="r" b="b"/>
              <a:pathLst>
                <a:path w="186055" h="335915">
                  <a:moveTo>
                    <a:pt x="94919" y="0"/>
                  </a:moveTo>
                  <a:lnTo>
                    <a:pt x="78280" y="38463"/>
                  </a:lnTo>
                  <a:lnTo>
                    <a:pt x="64071" y="60820"/>
                  </a:lnTo>
                  <a:lnTo>
                    <a:pt x="70243" y="60947"/>
                  </a:lnTo>
                  <a:lnTo>
                    <a:pt x="75311" y="53847"/>
                  </a:lnTo>
                  <a:lnTo>
                    <a:pt x="79895" y="46570"/>
                  </a:lnTo>
                  <a:lnTo>
                    <a:pt x="78549" y="48742"/>
                  </a:lnTo>
                  <a:lnTo>
                    <a:pt x="74942" y="57810"/>
                  </a:lnTo>
                  <a:lnTo>
                    <a:pt x="72758" y="62395"/>
                  </a:lnTo>
                  <a:lnTo>
                    <a:pt x="68890" y="69221"/>
                  </a:lnTo>
                  <a:lnTo>
                    <a:pt x="60208" y="82194"/>
                  </a:lnTo>
                  <a:lnTo>
                    <a:pt x="58877" y="84505"/>
                  </a:lnTo>
                  <a:lnTo>
                    <a:pt x="61391" y="84353"/>
                  </a:lnTo>
                  <a:lnTo>
                    <a:pt x="63728" y="83477"/>
                  </a:lnTo>
                  <a:lnTo>
                    <a:pt x="66027" y="81953"/>
                  </a:lnTo>
                  <a:lnTo>
                    <a:pt x="58878" y="91497"/>
                  </a:lnTo>
                  <a:lnTo>
                    <a:pt x="43556" y="109710"/>
                  </a:lnTo>
                  <a:lnTo>
                    <a:pt x="41122" y="113182"/>
                  </a:lnTo>
                  <a:lnTo>
                    <a:pt x="47242" y="114317"/>
                  </a:lnTo>
                  <a:lnTo>
                    <a:pt x="53608" y="112985"/>
                  </a:lnTo>
                  <a:lnTo>
                    <a:pt x="59776" y="109110"/>
                  </a:lnTo>
                  <a:lnTo>
                    <a:pt x="65303" y="102615"/>
                  </a:lnTo>
                  <a:lnTo>
                    <a:pt x="58216" y="116306"/>
                  </a:lnTo>
                  <a:lnTo>
                    <a:pt x="55765" y="120675"/>
                  </a:lnTo>
                  <a:lnTo>
                    <a:pt x="47701" y="132194"/>
                  </a:lnTo>
                  <a:lnTo>
                    <a:pt x="41173" y="138353"/>
                  </a:lnTo>
                  <a:lnTo>
                    <a:pt x="33756" y="141147"/>
                  </a:lnTo>
                  <a:lnTo>
                    <a:pt x="33464" y="141452"/>
                  </a:lnTo>
                  <a:lnTo>
                    <a:pt x="36588" y="143306"/>
                  </a:lnTo>
                  <a:lnTo>
                    <a:pt x="39814" y="143713"/>
                  </a:lnTo>
                  <a:lnTo>
                    <a:pt x="43040" y="143370"/>
                  </a:lnTo>
                  <a:lnTo>
                    <a:pt x="25745" y="167542"/>
                  </a:lnTo>
                  <a:lnTo>
                    <a:pt x="24523" y="170129"/>
                  </a:lnTo>
                  <a:lnTo>
                    <a:pt x="30314" y="172796"/>
                  </a:lnTo>
                  <a:lnTo>
                    <a:pt x="36106" y="172110"/>
                  </a:lnTo>
                  <a:lnTo>
                    <a:pt x="41732" y="169278"/>
                  </a:lnTo>
                  <a:lnTo>
                    <a:pt x="38404" y="173380"/>
                  </a:lnTo>
                  <a:lnTo>
                    <a:pt x="28194" y="183349"/>
                  </a:lnTo>
                  <a:lnTo>
                    <a:pt x="34086" y="185305"/>
                  </a:lnTo>
                  <a:lnTo>
                    <a:pt x="38950" y="185000"/>
                  </a:lnTo>
                  <a:lnTo>
                    <a:pt x="43637" y="183146"/>
                  </a:lnTo>
                  <a:lnTo>
                    <a:pt x="27784" y="209235"/>
                  </a:lnTo>
                  <a:lnTo>
                    <a:pt x="20984" y="220844"/>
                  </a:lnTo>
                  <a:lnTo>
                    <a:pt x="18694" y="225818"/>
                  </a:lnTo>
                  <a:lnTo>
                    <a:pt x="24269" y="227279"/>
                  </a:lnTo>
                  <a:lnTo>
                    <a:pt x="29971" y="226656"/>
                  </a:lnTo>
                  <a:lnTo>
                    <a:pt x="35331" y="223418"/>
                  </a:lnTo>
                  <a:lnTo>
                    <a:pt x="30745" y="230088"/>
                  </a:lnTo>
                  <a:lnTo>
                    <a:pt x="18906" y="245839"/>
                  </a:lnTo>
                  <a:lnTo>
                    <a:pt x="17170" y="248780"/>
                  </a:lnTo>
                  <a:lnTo>
                    <a:pt x="19951" y="248081"/>
                  </a:lnTo>
                  <a:lnTo>
                    <a:pt x="28943" y="244309"/>
                  </a:lnTo>
                  <a:lnTo>
                    <a:pt x="31508" y="242328"/>
                  </a:lnTo>
                  <a:lnTo>
                    <a:pt x="8762" y="273861"/>
                  </a:lnTo>
                  <a:lnTo>
                    <a:pt x="6400" y="278053"/>
                  </a:lnTo>
                  <a:lnTo>
                    <a:pt x="14071" y="281114"/>
                  </a:lnTo>
                  <a:lnTo>
                    <a:pt x="21628" y="280962"/>
                  </a:lnTo>
                  <a:lnTo>
                    <a:pt x="29019" y="278345"/>
                  </a:lnTo>
                  <a:lnTo>
                    <a:pt x="19856" y="287035"/>
                  </a:lnTo>
                  <a:lnTo>
                    <a:pt x="2781" y="301187"/>
                  </a:lnTo>
                  <a:lnTo>
                    <a:pt x="0" y="304215"/>
                  </a:lnTo>
                  <a:lnTo>
                    <a:pt x="7345" y="308463"/>
                  </a:lnTo>
                  <a:lnTo>
                    <a:pt x="15951" y="308729"/>
                  </a:lnTo>
                  <a:lnTo>
                    <a:pt x="24670" y="306696"/>
                  </a:lnTo>
                  <a:lnTo>
                    <a:pt x="33286" y="303695"/>
                  </a:lnTo>
                  <a:lnTo>
                    <a:pt x="27302" y="311226"/>
                  </a:lnTo>
                  <a:lnTo>
                    <a:pt x="14320" y="326237"/>
                  </a:lnTo>
                  <a:lnTo>
                    <a:pt x="12407" y="329082"/>
                  </a:lnTo>
                  <a:lnTo>
                    <a:pt x="21391" y="329293"/>
                  </a:lnTo>
                  <a:lnTo>
                    <a:pt x="30395" y="327391"/>
                  </a:lnTo>
                  <a:lnTo>
                    <a:pt x="39330" y="323515"/>
                  </a:lnTo>
                  <a:lnTo>
                    <a:pt x="48107" y="317804"/>
                  </a:lnTo>
                  <a:lnTo>
                    <a:pt x="47447" y="318871"/>
                  </a:lnTo>
                  <a:lnTo>
                    <a:pt x="36766" y="330466"/>
                  </a:lnTo>
                  <a:lnTo>
                    <a:pt x="37934" y="330758"/>
                  </a:lnTo>
                  <a:lnTo>
                    <a:pt x="42929" y="330092"/>
                  </a:lnTo>
                  <a:lnTo>
                    <a:pt x="49720" y="327272"/>
                  </a:lnTo>
                  <a:lnTo>
                    <a:pt x="56558" y="323672"/>
                  </a:lnTo>
                  <a:lnTo>
                    <a:pt x="61696" y="320662"/>
                  </a:lnTo>
                  <a:lnTo>
                    <a:pt x="54216" y="333616"/>
                  </a:lnTo>
                  <a:lnTo>
                    <a:pt x="62166" y="332054"/>
                  </a:lnTo>
                  <a:lnTo>
                    <a:pt x="69291" y="328345"/>
                  </a:lnTo>
                  <a:lnTo>
                    <a:pt x="76136" y="322351"/>
                  </a:lnTo>
                  <a:lnTo>
                    <a:pt x="74942" y="324904"/>
                  </a:lnTo>
                  <a:lnTo>
                    <a:pt x="72758" y="332181"/>
                  </a:lnTo>
                  <a:lnTo>
                    <a:pt x="79946" y="331025"/>
                  </a:lnTo>
                  <a:lnTo>
                    <a:pt x="86537" y="324281"/>
                  </a:lnTo>
                  <a:lnTo>
                    <a:pt x="92646" y="319189"/>
                  </a:lnTo>
                  <a:lnTo>
                    <a:pt x="91605" y="322757"/>
                  </a:lnTo>
                  <a:lnTo>
                    <a:pt x="89623" y="331254"/>
                  </a:lnTo>
                  <a:lnTo>
                    <a:pt x="96583" y="330098"/>
                  </a:lnTo>
                  <a:lnTo>
                    <a:pt x="103339" y="323303"/>
                  </a:lnTo>
                  <a:lnTo>
                    <a:pt x="108839" y="314426"/>
                  </a:lnTo>
                  <a:lnTo>
                    <a:pt x="112547" y="322948"/>
                  </a:lnTo>
                  <a:lnTo>
                    <a:pt x="117132" y="330415"/>
                  </a:lnTo>
                  <a:lnTo>
                    <a:pt x="123659" y="335292"/>
                  </a:lnTo>
                  <a:lnTo>
                    <a:pt x="124256" y="322554"/>
                  </a:lnTo>
                  <a:lnTo>
                    <a:pt x="124053" y="318033"/>
                  </a:lnTo>
                  <a:lnTo>
                    <a:pt x="128968" y="326287"/>
                  </a:lnTo>
                  <a:lnTo>
                    <a:pt x="134658" y="332220"/>
                  </a:lnTo>
                  <a:lnTo>
                    <a:pt x="140966" y="335165"/>
                  </a:lnTo>
                  <a:lnTo>
                    <a:pt x="147739" y="334454"/>
                  </a:lnTo>
                  <a:lnTo>
                    <a:pt x="148501" y="334162"/>
                  </a:lnTo>
                  <a:lnTo>
                    <a:pt x="145021" y="321297"/>
                  </a:lnTo>
                  <a:lnTo>
                    <a:pt x="143294" y="316331"/>
                  </a:lnTo>
                  <a:lnTo>
                    <a:pt x="148399" y="322580"/>
                  </a:lnTo>
                  <a:lnTo>
                    <a:pt x="155495" y="326099"/>
                  </a:lnTo>
                  <a:lnTo>
                    <a:pt x="162655" y="328402"/>
                  </a:lnTo>
                  <a:lnTo>
                    <a:pt x="169834" y="329420"/>
                  </a:lnTo>
                  <a:lnTo>
                    <a:pt x="176987" y="329082"/>
                  </a:lnTo>
                  <a:lnTo>
                    <a:pt x="174995" y="326197"/>
                  </a:lnTo>
                  <a:lnTo>
                    <a:pt x="161667" y="310835"/>
                  </a:lnTo>
                  <a:lnTo>
                    <a:pt x="152349" y="298132"/>
                  </a:lnTo>
                  <a:lnTo>
                    <a:pt x="154889" y="299872"/>
                  </a:lnTo>
                  <a:lnTo>
                    <a:pt x="157530" y="301294"/>
                  </a:lnTo>
                  <a:lnTo>
                    <a:pt x="166711" y="304391"/>
                  </a:lnTo>
                  <a:lnTo>
                    <a:pt x="173135" y="305723"/>
                  </a:lnTo>
                  <a:lnTo>
                    <a:pt x="179527" y="305451"/>
                  </a:lnTo>
                  <a:lnTo>
                    <a:pt x="185813" y="302755"/>
                  </a:lnTo>
                  <a:lnTo>
                    <a:pt x="184111" y="300306"/>
                  </a:lnTo>
                  <a:lnTo>
                    <a:pt x="173869" y="287298"/>
                  </a:lnTo>
                  <a:lnTo>
                    <a:pt x="168910" y="280212"/>
                  </a:lnTo>
                  <a:lnTo>
                    <a:pt x="173545" y="280593"/>
                  </a:lnTo>
                  <a:lnTo>
                    <a:pt x="178244" y="279933"/>
                  </a:lnTo>
                  <a:lnTo>
                    <a:pt x="182981" y="278053"/>
                  </a:lnTo>
                  <a:lnTo>
                    <a:pt x="180613" y="273861"/>
                  </a:lnTo>
                  <a:lnTo>
                    <a:pt x="157861" y="242328"/>
                  </a:lnTo>
                  <a:lnTo>
                    <a:pt x="160426" y="244309"/>
                  </a:lnTo>
                  <a:lnTo>
                    <a:pt x="170154" y="250863"/>
                  </a:lnTo>
                  <a:lnTo>
                    <a:pt x="172961" y="251574"/>
                  </a:lnTo>
                  <a:lnTo>
                    <a:pt x="171088" y="248212"/>
                  </a:lnTo>
                  <a:lnTo>
                    <a:pt x="158738" y="230530"/>
                  </a:lnTo>
                  <a:lnTo>
                    <a:pt x="154051" y="223418"/>
                  </a:lnTo>
                  <a:lnTo>
                    <a:pt x="159410" y="226656"/>
                  </a:lnTo>
                  <a:lnTo>
                    <a:pt x="165112" y="227279"/>
                  </a:lnTo>
                  <a:lnTo>
                    <a:pt x="170688" y="225818"/>
                  </a:lnTo>
                  <a:lnTo>
                    <a:pt x="168392" y="220844"/>
                  </a:lnTo>
                  <a:lnTo>
                    <a:pt x="145745" y="183146"/>
                  </a:lnTo>
                  <a:lnTo>
                    <a:pt x="150431" y="185000"/>
                  </a:lnTo>
                  <a:lnTo>
                    <a:pt x="155295" y="185305"/>
                  </a:lnTo>
                  <a:lnTo>
                    <a:pt x="161201" y="183349"/>
                  </a:lnTo>
                  <a:lnTo>
                    <a:pt x="150952" y="173380"/>
                  </a:lnTo>
                  <a:lnTo>
                    <a:pt x="147662" y="169278"/>
                  </a:lnTo>
                  <a:lnTo>
                    <a:pt x="153250" y="172110"/>
                  </a:lnTo>
                  <a:lnTo>
                    <a:pt x="159080" y="172796"/>
                  </a:lnTo>
                  <a:lnTo>
                    <a:pt x="164896" y="170129"/>
                  </a:lnTo>
                  <a:lnTo>
                    <a:pt x="163226" y="166911"/>
                  </a:lnTo>
                  <a:lnTo>
                    <a:pt x="150457" y="149185"/>
                  </a:lnTo>
                  <a:lnTo>
                    <a:pt x="142951" y="138417"/>
                  </a:lnTo>
                  <a:lnTo>
                    <a:pt x="146304" y="138328"/>
                  </a:lnTo>
                  <a:lnTo>
                    <a:pt x="149974" y="137515"/>
                  </a:lnTo>
                  <a:lnTo>
                    <a:pt x="152755" y="134365"/>
                  </a:lnTo>
                  <a:lnTo>
                    <a:pt x="144804" y="128155"/>
                  </a:lnTo>
                  <a:lnTo>
                    <a:pt x="137317" y="121164"/>
                  </a:lnTo>
                  <a:lnTo>
                    <a:pt x="130531" y="113078"/>
                  </a:lnTo>
                  <a:lnTo>
                    <a:pt x="124764" y="103670"/>
                  </a:lnTo>
                  <a:lnTo>
                    <a:pt x="130216" y="109628"/>
                  </a:lnTo>
                  <a:lnTo>
                    <a:pt x="136212" y="113150"/>
                  </a:lnTo>
                  <a:lnTo>
                    <a:pt x="142358" y="114310"/>
                  </a:lnTo>
                  <a:lnTo>
                    <a:pt x="148399" y="113029"/>
                  </a:lnTo>
                  <a:lnTo>
                    <a:pt x="146697" y="111391"/>
                  </a:lnTo>
                  <a:lnTo>
                    <a:pt x="141598" y="105625"/>
                  </a:lnTo>
                  <a:lnTo>
                    <a:pt x="127818" y="88140"/>
                  </a:lnTo>
                  <a:lnTo>
                    <a:pt x="123355" y="81953"/>
                  </a:lnTo>
                  <a:lnTo>
                    <a:pt x="125526" y="83400"/>
                  </a:lnTo>
                  <a:lnTo>
                    <a:pt x="127787" y="84239"/>
                  </a:lnTo>
                  <a:lnTo>
                    <a:pt x="130162" y="84454"/>
                  </a:lnTo>
                  <a:lnTo>
                    <a:pt x="127482" y="81152"/>
                  </a:lnTo>
                  <a:lnTo>
                    <a:pt x="124968" y="77393"/>
                  </a:lnTo>
                  <a:lnTo>
                    <a:pt x="122897" y="73075"/>
                  </a:lnTo>
                  <a:lnTo>
                    <a:pt x="120662" y="69964"/>
                  </a:lnTo>
                  <a:lnTo>
                    <a:pt x="118554" y="66420"/>
                  </a:lnTo>
                  <a:lnTo>
                    <a:pt x="114427" y="57810"/>
                  </a:lnTo>
                  <a:lnTo>
                    <a:pt x="110845" y="48742"/>
                  </a:lnTo>
                  <a:lnTo>
                    <a:pt x="109486" y="46570"/>
                  </a:lnTo>
                  <a:lnTo>
                    <a:pt x="114071" y="53847"/>
                  </a:lnTo>
                  <a:lnTo>
                    <a:pt x="119113" y="60947"/>
                  </a:lnTo>
                  <a:lnTo>
                    <a:pt x="124993" y="60896"/>
                  </a:lnTo>
                  <a:lnTo>
                    <a:pt x="115945" y="48622"/>
                  </a:lnTo>
                  <a:lnTo>
                    <a:pt x="107964" y="33767"/>
                  </a:lnTo>
                  <a:lnTo>
                    <a:pt x="100994" y="17253"/>
                  </a:lnTo>
                  <a:lnTo>
                    <a:pt x="94919" y="0"/>
                  </a:lnTo>
                  <a:close/>
                </a:path>
              </a:pathLst>
            </a:custGeom>
            <a:solidFill>
              <a:srgbClr val="81C35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4" name="object 460">
              <a:extLst>
                <a:ext uri="{FF2B5EF4-FFF2-40B4-BE49-F238E27FC236}">
                  <a16:creationId xmlns:a16="http://schemas.microsoft.com/office/drawing/2014/main" id="{289EA308-9F06-4287-BF6C-96363D7400B2}"/>
                </a:ext>
              </a:extLst>
            </p:cNvPr>
            <p:cNvSpPr/>
            <p:nvPr/>
          </p:nvSpPr>
          <p:spPr>
            <a:xfrm>
              <a:off x="1618145" y="8848786"/>
              <a:ext cx="184150" cy="335280"/>
            </a:xfrm>
            <a:custGeom>
              <a:avLst/>
              <a:gdLst/>
              <a:ahLst/>
              <a:cxnLst/>
              <a:rect l="l" t="t" r="r" b="b"/>
              <a:pathLst>
                <a:path w="184150" h="335279">
                  <a:moveTo>
                    <a:pt x="93256" y="0"/>
                  </a:moveTo>
                  <a:lnTo>
                    <a:pt x="104178" y="42075"/>
                  </a:lnTo>
                  <a:lnTo>
                    <a:pt x="103885" y="42430"/>
                  </a:lnTo>
                  <a:lnTo>
                    <a:pt x="96532" y="36461"/>
                  </a:lnTo>
                  <a:lnTo>
                    <a:pt x="94792" y="31762"/>
                  </a:lnTo>
                  <a:lnTo>
                    <a:pt x="95288" y="40855"/>
                  </a:lnTo>
                  <a:lnTo>
                    <a:pt x="94957" y="40982"/>
                  </a:lnTo>
                  <a:lnTo>
                    <a:pt x="93344" y="38950"/>
                  </a:lnTo>
                  <a:lnTo>
                    <a:pt x="92074" y="36576"/>
                  </a:lnTo>
                  <a:lnTo>
                    <a:pt x="91160" y="33997"/>
                  </a:lnTo>
                  <a:lnTo>
                    <a:pt x="90296" y="38823"/>
                  </a:lnTo>
                  <a:lnTo>
                    <a:pt x="89052" y="40716"/>
                  </a:lnTo>
                  <a:lnTo>
                    <a:pt x="88785" y="40601"/>
                  </a:lnTo>
                  <a:lnTo>
                    <a:pt x="88290" y="36576"/>
                  </a:lnTo>
                  <a:lnTo>
                    <a:pt x="88353" y="34607"/>
                  </a:lnTo>
                  <a:lnTo>
                    <a:pt x="84962" y="41567"/>
                  </a:lnTo>
                  <a:lnTo>
                    <a:pt x="83629" y="45466"/>
                  </a:lnTo>
                  <a:lnTo>
                    <a:pt x="80848" y="47929"/>
                  </a:lnTo>
                  <a:lnTo>
                    <a:pt x="80594" y="47637"/>
                  </a:lnTo>
                  <a:lnTo>
                    <a:pt x="81483" y="43649"/>
                  </a:lnTo>
                  <a:lnTo>
                    <a:pt x="82613" y="39814"/>
                  </a:lnTo>
                  <a:lnTo>
                    <a:pt x="82829" y="35902"/>
                  </a:lnTo>
                  <a:lnTo>
                    <a:pt x="81508" y="38950"/>
                  </a:lnTo>
                  <a:lnTo>
                    <a:pt x="79679" y="41744"/>
                  </a:lnTo>
                  <a:lnTo>
                    <a:pt x="77317" y="43357"/>
                  </a:lnTo>
                  <a:lnTo>
                    <a:pt x="77050" y="43167"/>
                  </a:lnTo>
                  <a:lnTo>
                    <a:pt x="77723" y="40767"/>
                  </a:lnTo>
                  <a:lnTo>
                    <a:pt x="78612" y="38874"/>
                  </a:lnTo>
                  <a:lnTo>
                    <a:pt x="79184" y="36830"/>
                  </a:lnTo>
                  <a:lnTo>
                    <a:pt x="71856" y="49450"/>
                  </a:lnTo>
                  <a:lnTo>
                    <a:pt x="67772" y="55203"/>
                  </a:lnTo>
                  <a:lnTo>
                    <a:pt x="63195" y="60223"/>
                  </a:lnTo>
                  <a:lnTo>
                    <a:pt x="68757" y="59753"/>
                  </a:lnTo>
                  <a:lnTo>
                    <a:pt x="73621" y="52946"/>
                  </a:lnTo>
                  <a:lnTo>
                    <a:pt x="78028" y="45935"/>
                  </a:lnTo>
                  <a:lnTo>
                    <a:pt x="76682" y="48107"/>
                  </a:lnTo>
                  <a:lnTo>
                    <a:pt x="73075" y="57175"/>
                  </a:lnTo>
                  <a:lnTo>
                    <a:pt x="70891" y="61760"/>
                  </a:lnTo>
                  <a:lnTo>
                    <a:pt x="67024" y="68586"/>
                  </a:lnTo>
                  <a:lnTo>
                    <a:pt x="58341" y="81559"/>
                  </a:lnTo>
                  <a:lnTo>
                    <a:pt x="57010" y="83870"/>
                  </a:lnTo>
                  <a:lnTo>
                    <a:pt x="57238" y="83870"/>
                  </a:lnTo>
                  <a:lnTo>
                    <a:pt x="60617" y="81229"/>
                  </a:lnTo>
                  <a:lnTo>
                    <a:pt x="63588" y="77863"/>
                  </a:lnTo>
                  <a:lnTo>
                    <a:pt x="69634" y="69659"/>
                  </a:lnTo>
                  <a:lnTo>
                    <a:pt x="72656" y="64554"/>
                  </a:lnTo>
                  <a:lnTo>
                    <a:pt x="74968" y="58394"/>
                  </a:lnTo>
                  <a:lnTo>
                    <a:pt x="75374" y="58724"/>
                  </a:lnTo>
                  <a:lnTo>
                    <a:pt x="73901" y="63271"/>
                  </a:lnTo>
                  <a:lnTo>
                    <a:pt x="72148" y="67094"/>
                  </a:lnTo>
                  <a:lnTo>
                    <a:pt x="70116" y="70713"/>
                  </a:lnTo>
                  <a:lnTo>
                    <a:pt x="74587" y="67868"/>
                  </a:lnTo>
                  <a:lnTo>
                    <a:pt x="78016" y="62522"/>
                  </a:lnTo>
                  <a:lnTo>
                    <a:pt x="81699" y="57683"/>
                  </a:lnTo>
                  <a:lnTo>
                    <a:pt x="82016" y="58051"/>
                  </a:lnTo>
                  <a:lnTo>
                    <a:pt x="79806" y="63703"/>
                  </a:lnTo>
                  <a:lnTo>
                    <a:pt x="81914" y="61645"/>
                  </a:lnTo>
                  <a:lnTo>
                    <a:pt x="83477" y="58712"/>
                  </a:lnTo>
                  <a:lnTo>
                    <a:pt x="85534" y="56019"/>
                  </a:lnTo>
                  <a:lnTo>
                    <a:pt x="85839" y="56273"/>
                  </a:lnTo>
                  <a:lnTo>
                    <a:pt x="85356" y="59042"/>
                  </a:lnTo>
                  <a:lnTo>
                    <a:pt x="84556" y="61353"/>
                  </a:lnTo>
                  <a:lnTo>
                    <a:pt x="84327" y="63830"/>
                  </a:lnTo>
                  <a:lnTo>
                    <a:pt x="86398" y="60706"/>
                  </a:lnTo>
                  <a:lnTo>
                    <a:pt x="87922" y="56946"/>
                  </a:lnTo>
                  <a:lnTo>
                    <a:pt x="89890" y="53213"/>
                  </a:lnTo>
                  <a:lnTo>
                    <a:pt x="90284" y="53390"/>
                  </a:lnTo>
                  <a:lnTo>
                    <a:pt x="89484" y="56883"/>
                  </a:lnTo>
                  <a:lnTo>
                    <a:pt x="89001" y="60109"/>
                  </a:lnTo>
                  <a:lnTo>
                    <a:pt x="88607" y="69329"/>
                  </a:lnTo>
                  <a:lnTo>
                    <a:pt x="89611" y="71869"/>
                  </a:lnTo>
                  <a:lnTo>
                    <a:pt x="92532" y="59880"/>
                  </a:lnTo>
                  <a:lnTo>
                    <a:pt x="95567" y="54559"/>
                  </a:lnTo>
                  <a:lnTo>
                    <a:pt x="95935" y="54698"/>
                  </a:lnTo>
                  <a:lnTo>
                    <a:pt x="95046" y="59220"/>
                  </a:lnTo>
                  <a:lnTo>
                    <a:pt x="95224" y="61341"/>
                  </a:lnTo>
                  <a:lnTo>
                    <a:pt x="96494" y="58991"/>
                  </a:lnTo>
                  <a:lnTo>
                    <a:pt x="96977" y="56007"/>
                  </a:lnTo>
                  <a:lnTo>
                    <a:pt x="98767" y="53835"/>
                  </a:lnTo>
                  <a:lnTo>
                    <a:pt x="99059" y="53949"/>
                  </a:lnTo>
                  <a:lnTo>
                    <a:pt x="98945" y="59956"/>
                  </a:lnTo>
                  <a:lnTo>
                    <a:pt x="100406" y="65659"/>
                  </a:lnTo>
                  <a:lnTo>
                    <a:pt x="103504" y="73914"/>
                  </a:lnTo>
                  <a:lnTo>
                    <a:pt x="102527" y="68554"/>
                  </a:lnTo>
                  <a:lnTo>
                    <a:pt x="102082" y="63080"/>
                  </a:lnTo>
                  <a:lnTo>
                    <a:pt x="102285" y="57073"/>
                  </a:lnTo>
                  <a:lnTo>
                    <a:pt x="102679" y="56997"/>
                  </a:lnTo>
                  <a:lnTo>
                    <a:pt x="106171" y="70662"/>
                  </a:lnTo>
                  <a:lnTo>
                    <a:pt x="111734" y="81534"/>
                  </a:lnTo>
                  <a:lnTo>
                    <a:pt x="115138" y="85877"/>
                  </a:lnTo>
                  <a:lnTo>
                    <a:pt x="117792" y="91389"/>
                  </a:lnTo>
                  <a:lnTo>
                    <a:pt x="117589" y="91706"/>
                  </a:lnTo>
                  <a:lnTo>
                    <a:pt x="113690" y="90347"/>
                  </a:lnTo>
                  <a:lnTo>
                    <a:pt x="108407" y="82638"/>
                  </a:lnTo>
                  <a:lnTo>
                    <a:pt x="109943" y="86296"/>
                  </a:lnTo>
                  <a:lnTo>
                    <a:pt x="111975" y="89522"/>
                  </a:lnTo>
                  <a:lnTo>
                    <a:pt x="113639" y="93459"/>
                  </a:lnTo>
                  <a:lnTo>
                    <a:pt x="113461" y="93789"/>
                  </a:lnTo>
                  <a:lnTo>
                    <a:pt x="110413" y="92735"/>
                  </a:lnTo>
                  <a:lnTo>
                    <a:pt x="107581" y="91313"/>
                  </a:lnTo>
                  <a:lnTo>
                    <a:pt x="102984" y="87160"/>
                  </a:lnTo>
                  <a:lnTo>
                    <a:pt x="104139" y="91897"/>
                  </a:lnTo>
                  <a:lnTo>
                    <a:pt x="105079" y="94462"/>
                  </a:lnTo>
                  <a:lnTo>
                    <a:pt x="104762" y="94869"/>
                  </a:lnTo>
                  <a:lnTo>
                    <a:pt x="99923" y="87401"/>
                  </a:lnTo>
                  <a:lnTo>
                    <a:pt x="98856" y="82956"/>
                  </a:lnTo>
                  <a:lnTo>
                    <a:pt x="98399" y="89509"/>
                  </a:lnTo>
                  <a:lnTo>
                    <a:pt x="97866" y="93065"/>
                  </a:lnTo>
                  <a:lnTo>
                    <a:pt x="97535" y="92989"/>
                  </a:lnTo>
                  <a:lnTo>
                    <a:pt x="96862" y="90703"/>
                  </a:lnTo>
                  <a:lnTo>
                    <a:pt x="96570" y="86347"/>
                  </a:lnTo>
                  <a:lnTo>
                    <a:pt x="94348" y="94322"/>
                  </a:lnTo>
                  <a:lnTo>
                    <a:pt x="91871" y="97421"/>
                  </a:lnTo>
                  <a:lnTo>
                    <a:pt x="91592" y="97180"/>
                  </a:lnTo>
                  <a:lnTo>
                    <a:pt x="92697" y="90551"/>
                  </a:lnTo>
                  <a:lnTo>
                    <a:pt x="89001" y="97307"/>
                  </a:lnTo>
                  <a:lnTo>
                    <a:pt x="83959" y="102971"/>
                  </a:lnTo>
                  <a:lnTo>
                    <a:pt x="77787" y="105041"/>
                  </a:lnTo>
                  <a:lnTo>
                    <a:pt x="77571" y="104724"/>
                  </a:lnTo>
                  <a:lnTo>
                    <a:pt x="79692" y="100952"/>
                  </a:lnTo>
                  <a:lnTo>
                    <a:pt x="83146" y="93484"/>
                  </a:lnTo>
                  <a:lnTo>
                    <a:pt x="79120" y="97256"/>
                  </a:lnTo>
                  <a:lnTo>
                    <a:pt x="74434" y="100901"/>
                  </a:lnTo>
                  <a:lnTo>
                    <a:pt x="67970" y="105206"/>
                  </a:lnTo>
                  <a:lnTo>
                    <a:pt x="65671" y="104559"/>
                  </a:lnTo>
                  <a:lnTo>
                    <a:pt x="65684" y="104101"/>
                  </a:lnTo>
                  <a:lnTo>
                    <a:pt x="66890" y="101498"/>
                  </a:lnTo>
                  <a:lnTo>
                    <a:pt x="68656" y="99606"/>
                  </a:lnTo>
                  <a:lnTo>
                    <a:pt x="70840" y="95796"/>
                  </a:lnTo>
                  <a:lnTo>
                    <a:pt x="71996" y="92583"/>
                  </a:lnTo>
                  <a:lnTo>
                    <a:pt x="70573" y="94475"/>
                  </a:lnTo>
                  <a:lnTo>
                    <a:pt x="68922" y="96100"/>
                  </a:lnTo>
                  <a:lnTo>
                    <a:pt x="66789" y="96380"/>
                  </a:lnTo>
                  <a:lnTo>
                    <a:pt x="66840" y="95758"/>
                  </a:lnTo>
                  <a:lnTo>
                    <a:pt x="68097" y="93853"/>
                  </a:lnTo>
                  <a:lnTo>
                    <a:pt x="69748" y="89382"/>
                  </a:lnTo>
                  <a:lnTo>
                    <a:pt x="41084" y="112788"/>
                  </a:lnTo>
                  <a:lnTo>
                    <a:pt x="39928" y="112788"/>
                  </a:lnTo>
                  <a:lnTo>
                    <a:pt x="45918" y="113655"/>
                  </a:lnTo>
                  <a:lnTo>
                    <a:pt x="52106" y="112190"/>
                  </a:lnTo>
                  <a:lnTo>
                    <a:pt x="58082" y="108322"/>
                  </a:lnTo>
                  <a:lnTo>
                    <a:pt x="63436" y="101981"/>
                  </a:lnTo>
                  <a:lnTo>
                    <a:pt x="54597" y="118757"/>
                  </a:lnTo>
                  <a:lnTo>
                    <a:pt x="52298" y="122262"/>
                  </a:lnTo>
                  <a:lnTo>
                    <a:pt x="56832" y="118605"/>
                  </a:lnTo>
                  <a:lnTo>
                    <a:pt x="59994" y="115735"/>
                  </a:lnTo>
                  <a:lnTo>
                    <a:pt x="62941" y="112242"/>
                  </a:lnTo>
                  <a:lnTo>
                    <a:pt x="66738" y="110210"/>
                  </a:lnTo>
                  <a:lnTo>
                    <a:pt x="66814" y="110845"/>
                  </a:lnTo>
                  <a:lnTo>
                    <a:pt x="65087" y="115354"/>
                  </a:lnTo>
                  <a:lnTo>
                    <a:pt x="61975" y="118237"/>
                  </a:lnTo>
                  <a:lnTo>
                    <a:pt x="59588" y="122059"/>
                  </a:lnTo>
                  <a:lnTo>
                    <a:pt x="66332" y="120904"/>
                  </a:lnTo>
                  <a:lnTo>
                    <a:pt x="72555" y="116878"/>
                  </a:lnTo>
                  <a:lnTo>
                    <a:pt x="79070" y="113385"/>
                  </a:lnTo>
                  <a:lnTo>
                    <a:pt x="79273" y="113868"/>
                  </a:lnTo>
                  <a:lnTo>
                    <a:pt x="75425" y="118173"/>
                  </a:lnTo>
                  <a:lnTo>
                    <a:pt x="77749" y="117449"/>
                  </a:lnTo>
                  <a:lnTo>
                    <a:pt x="79743" y="115455"/>
                  </a:lnTo>
                  <a:lnTo>
                    <a:pt x="82092" y="113715"/>
                  </a:lnTo>
                  <a:lnTo>
                    <a:pt x="82334" y="114274"/>
                  </a:lnTo>
                  <a:lnTo>
                    <a:pt x="80657" y="115773"/>
                  </a:lnTo>
                  <a:lnTo>
                    <a:pt x="77292" y="120307"/>
                  </a:lnTo>
                  <a:lnTo>
                    <a:pt x="70243" y="125844"/>
                  </a:lnTo>
                  <a:lnTo>
                    <a:pt x="68478" y="128600"/>
                  </a:lnTo>
                  <a:lnTo>
                    <a:pt x="70383" y="128739"/>
                  </a:lnTo>
                  <a:lnTo>
                    <a:pt x="80048" y="123393"/>
                  </a:lnTo>
                  <a:lnTo>
                    <a:pt x="85039" y="120408"/>
                  </a:lnTo>
                  <a:lnTo>
                    <a:pt x="89801" y="117182"/>
                  </a:lnTo>
                  <a:lnTo>
                    <a:pt x="94627" y="112941"/>
                  </a:lnTo>
                  <a:lnTo>
                    <a:pt x="94881" y="113436"/>
                  </a:lnTo>
                  <a:lnTo>
                    <a:pt x="91668" y="118313"/>
                  </a:lnTo>
                  <a:lnTo>
                    <a:pt x="94094" y="116827"/>
                  </a:lnTo>
                  <a:lnTo>
                    <a:pt x="97802" y="110731"/>
                  </a:lnTo>
                  <a:lnTo>
                    <a:pt x="98082" y="110947"/>
                  </a:lnTo>
                  <a:lnTo>
                    <a:pt x="98856" y="121831"/>
                  </a:lnTo>
                  <a:lnTo>
                    <a:pt x="100202" y="126733"/>
                  </a:lnTo>
                  <a:lnTo>
                    <a:pt x="100304" y="121297"/>
                  </a:lnTo>
                  <a:lnTo>
                    <a:pt x="101345" y="112712"/>
                  </a:lnTo>
                  <a:lnTo>
                    <a:pt x="101688" y="112661"/>
                  </a:lnTo>
                  <a:lnTo>
                    <a:pt x="103073" y="116306"/>
                  </a:lnTo>
                  <a:lnTo>
                    <a:pt x="104025" y="119989"/>
                  </a:lnTo>
                  <a:lnTo>
                    <a:pt x="105625" y="123139"/>
                  </a:lnTo>
                  <a:lnTo>
                    <a:pt x="104825" y="113868"/>
                  </a:lnTo>
                  <a:lnTo>
                    <a:pt x="105498" y="108915"/>
                  </a:lnTo>
                  <a:lnTo>
                    <a:pt x="105892" y="108940"/>
                  </a:lnTo>
                  <a:lnTo>
                    <a:pt x="106489" y="112153"/>
                  </a:lnTo>
                  <a:lnTo>
                    <a:pt x="107365" y="114947"/>
                  </a:lnTo>
                  <a:lnTo>
                    <a:pt x="108610" y="117424"/>
                  </a:lnTo>
                  <a:lnTo>
                    <a:pt x="108470" y="114376"/>
                  </a:lnTo>
                  <a:lnTo>
                    <a:pt x="108064" y="111302"/>
                  </a:lnTo>
                  <a:lnTo>
                    <a:pt x="108838" y="107962"/>
                  </a:lnTo>
                  <a:lnTo>
                    <a:pt x="109156" y="108013"/>
                  </a:lnTo>
                  <a:lnTo>
                    <a:pt x="110972" y="114147"/>
                  </a:lnTo>
                  <a:lnTo>
                    <a:pt x="113525" y="119481"/>
                  </a:lnTo>
                  <a:lnTo>
                    <a:pt x="119583" y="128574"/>
                  </a:lnTo>
                  <a:lnTo>
                    <a:pt x="122961" y="132486"/>
                  </a:lnTo>
                  <a:lnTo>
                    <a:pt x="125933" y="137363"/>
                  </a:lnTo>
                  <a:lnTo>
                    <a:pt x="125793" y="137756"/>
                  </a:lnTo>
                  <a:lnTo>
                    <a:pt x="122554" y="136715"/>
                  </a:lnTo>
                  <a:lnTo>
                    <a:pt x="119583" y="134975"/>
                  </a:lnTo>
                  <a:lnTo>
                    <a:pt x="116852" y="132740"/>
                  </a:lnTo>
                  <a:lnTo>
                    <a:pt x="118668" y="139560"/>
                  </a:lnTo>
                  <a:lnTo>
                    <a:pt x="123012" y="145313"/>
                  </a:lnTo>
                  <a:lnTo>
                    <a:pt x="127190" y="149885"/>
                  </a:lnTo>
                  <a:lnTo>
                    <a:pt x="127050" y="150291"/>
                  </a:lnTo>
                  <a:lnTo>
                    <a:pt x="112991" y="141655"/>
                  </a:lnTo>
                  <a:lnTo>
                    <a:pt x="114274" y="149618"/>
                  </a:lnTo>
                  <a:lnTo>
                    <a:pt x="114007" y="149847"/>
                  </a:lnTo>
                  <a:lnTo>
                    <a:pt x="112496" y="147929"/>
                  </a:lnTo>
                  <a:lnTo>
                    <a:pt x="111531" y="145834"/>
                  </a:lnTo>
                  <a:lnTo>
                    <a:pt x="110807" y="143586"/>
                  </a:lnTo>
                  <a:lnTo>
                    <a:pt x="110921" y="148158"/>
                  </a:lnTo>
                  <a:lnTo>
                    <a:pt x="111302" y="152704"/>
                  </a:lnTo>
                  <a:lnTo>
                    <a:pt x="112077" y="157543"/>
                  </a:lnTo>
                  <a:lnTo>
                    <a:pt x="111798" y="157721"/>
                  </a:lnTo>
                  <a:lnTo>
                    <a:pt x="109105" y="154787"/>
                  </a:lnTo>
                  <a:lnTo>
                    <a:pt x="107429" y="150444"/>
                  </a:lnTo>
                  <a:lnTo>
                    <a:pt x="106654" y="145897"/>
                  </a:lnTo>
                  <a:lnTo>
                    <a:pt x="105257" y="150837"/>
                  </a:lnTo>
                  <a:lnTo>
                    <a:pt x="104114" y="155879"/>
                  </a:lnTo>
                  <a:lnTo>
                    <a:pt x="103428" y="161366"/>
                  </a:lnTo>
                  <a:lnTo>
                    <a:pt x="103149" y="161442"/>
                  </a:lnTo>
                  <a:lnTo>
                    <a:pt x="100863" y="157949"/>
                  </a:lnTo>
                  <a:lnTo>
                    <a:pt x="99771" y="149186"/>
                  </a:lnTo>
                  <a:lnTo>
                    <a:pt x="96164" y="153720"/>
                  </a:lnTo>
                  <a:lnTo>
                    <a:pt x="93421" y="156806"/>
                  </a:lnTo>
                  <a:lnTo>
                    <a:pt x="90487" y="160756"/>
                  </a:lnTo>
                  <a:lnTo>
                    <a:pt x="86652" y="161607"/>
                  </a:lnTo>
                  <a:lnTo>
                    <a:pt x="86461" y="161404"/>
                  </a:lnTo>
                  <a:lnTo>
                    <a:pt x="86982" y="159169"/>
                  </a:lnTo>
                  <a:lnTo>
                    <a:pt x="88074" y="157683"/>
                  </a:lnTo>
                  <a:lnTo>
                    <a:pt x="90055" y="152603"/>
                  </a:lnTo>
                  <a:lnTo>
                    <a:pt x="87947" y="155854"/>
                  </a:lnTo>
                  <a:lnTo>
                    <a:pt x="82003" y="160362"/>
                  </a:lnTo>
                  <a:lnTo>
                    <a:pt x="81699" y="160032"/>
                  </a:lnTo>
                  <a:lnTo>
                    <a:pt x="83083" y="157429"/>
                  </a:lnTo>
                  <a:lnTo>
                    <a:pt x="84899" y="152349"/>
                  </a:lnTo>
                  <a:lnTo>
                    <a:pt x="82575" y="154571"/>
                  </a:lnTo>
                  <a:lnTo>
                    <a:pt x="74587" y="160274"/>
                  </a:lnTo>
                  <a:lnTo>
                    <a:pt x="62229" y="167043"/>
                  </a:lnTo>
                  <a:lnTo>
                    <a:pt x="58788" y="166814"/>
                  </a:lnTo>
                  <a:lnTo>
                    <a:pt x="58661" y="166458"/>
                  </a:lnTo>
                  <a:lnTo>
                    <a:pt x="61379" y="162661"/>
                  </a:lnTo>
                  <a:lnTo>
                    <a:pt x="64515" y="159918"/>
                  </a:lnTo>
                  <a:lnTo>
                    <a:pt x="67195" y="156527"/>
                  </a:lnTo>
                  <a:lnTo>
                    <a:pt x="59093" y="162712"/>
                  </a:lnTo>
                  <a:lnTo>
                    <a:pt x="54203" y="163677"/>
                  </a:lnTo>
                  <a:lnTo>
                    <a:pt x="54051" y="163233"/>
                  </a:lnTo>
                  <a:lnTo>
                    <a:pt x="60007" y="157607"/>
                  </a:lnTo>
                  <a:lnTo>
                    <a:pt x="62674" y="154622"/>
                  </a:lnTo>
                  <a:lnTo>
                    <a:pt x="54254" y="159486"/>
                  </a:lnTo>
                  <a:lnTo>
                    <a:pt x="52577" y="160274"/>
                  </a:lnTo>
                  <a:lnTo>
                    <a:pt x="50634" y="160032"/>
                  </a:lnTo>
                  <a:lnTo>
                    <a:pt x="50495" y="159689"/>
                  </a:lnTo>
                  <a:lnTo>
                    <a:pt x="57873" y="150088"/>
                  </a:lnTo>
                  <a:lnTo>
                    <a:pt x="61125" y="144957"/>
                  </a:lnTo>
                  <a:lnTo>
                    <a:pt x="58178" y="147548"/>
                  </a:lnTo>
                  <a:lnTo>
                    <a:pt x="55575" y="150812"/>
                  </a:lnTo>
                  <a:lnTo>
                    <a:pt x="49161" y="156514"/>
                  </a:lnTo>
                  <a:lnTo>
                    <a:pt x="22758" y="169545"/>
                  </a:lnTo>
                  <a:lnTo>
                    <a:pt x="28511" y="172135"/>
                  </a:lnTo>
                  <a:lnTo>
                    <a:pt x="34289" y="171450"/>
                  </a:lnTo>
                  <a:lnTo>
                    <a:pt x="39865" y="168643"/>
                  </a:lnTo>
                  <a:lnTo>
                    <a:pt x="36537" y="172745"/>
                  </a:lnTo>
                  <a:lnTo>
                    <a:pt x="26327" y="182714"/>
                  </a:lnTo>
                  <a:lnTo>
                    <a:pt x="32219" y="184670"/>
                  </a:lnTo>
                  <a:lnTo>
                    <a:pt x="37083" y="184365"/>
                  </a:lnTo>
                  <a:lnTo>
                    <a:pt x="41770" y="182511"/>
                  </a:lnTo>
                  <a:lnTo>
                    <a:pt x="32042" y="198513"/>
                  </a:lnTo>
                  <a:lnTo>
                    <a:pt x="35217" y="197751"/>
                  </a:lnTo>
                  <a:lnTo>
                    <a:pt x="44894" y="190715"/>
                  </a:lnTo>
                  <a:lnTo>
                    <a:pt x="48513" y="187210"/>
                  </a:lnTo>
                  <a:lnTo>
                    <a:pt x="52577" y="184162"/>
                  </a:lnTo>
                  <a:lnTo>
                    <a:pt x="52882" y="184505"/>
                  </a:lnTo>
                  <a:lnTo>
                    <a:pt x="50749" y="188493"/>
                  </a:lnTo>
                  <a:lnTo>
                    <a:pt x="45694" y="194462"/>
                  </a:lnTo>
                  <a:lnTo>
                    <a:pt x="50241" y="192938"/>
                  </a:lnTo>
                  <a:lnTo>
                    <a:pt x="53949" y="188798"/>
                  </a:lnTo>
                  <a:lnTo>
                    <a:pt x="58204" y="185559"/>
                  </a:lnTo>
                  <a:lnTo>
                    <a:pt x="58496" y="186016"/>
                  </a:lnTo>
                  <a:lnTo>
                    <a:pt x="50685" y="195910"/>
                  </a:lnTo>
                  <a:lnTo>
                    <a:pt x="46227" y="199504"/>
                  </a:lnTo>
                  <a:lnTo>
                    <a:pt x="50901" y="199377"/>
                  </a:lnTo>
                  <a:lnTo>
                    <a:pt x="55562" y="197739"/>
                  </a:lnTo>
                  <a:lnTo>
                    <a:pt x="64668" y="193116"/>
                  </a:lnTo>
                  <a:lnTo>
                    <a:pt x="69253" y="190030"/>
                  </a:lnTo>
                  <a:lnTo>
                    <a:pt x="73736" y="186118"/>
                  </a:lnTo>
                  <a:lnTo>
                    <a:pt x="74015" y="186486"/>
                  </a:lnTo>
                  <a:lnTo>
                    <a:pt x="72529" y="189306"/>
                  </a:lnTo>
                  <a:lnTo>
                    <a:pt x="70942" y="191617"/>
                  </a:lnTo>
                  <a:lnTo>
                    <a:pt x="69557" y="194119"/>
                  </a:lnTo>
                  <a:lnTo>
                    <a:pt x="72478" y="192646"/>
                  </a:lnTo>
                  <a:lnTo>
                    <a:pt x="74650" y="189306"/>
                  </a:lnTo>
                  <a:lnTo>
                    <a:pt x="77152" y="186436"/>
                  </a:lnTo>
                  <a:lnTo>
                    <a:pt x="77520" y="186626"/>
                  </a:lnTo>
                  <a:lnTo>
                    <a:pt x="75437" y="193598"/>
                  </a:lnTo>
                  <a:lnTo>
                    <a:pt x="72466" y="199745"/>
                  </a:lnTo>
                  <a:lnTo>
                    <a:pt x="68630" y="204558"/>
                  </a:lnTo>
                  <a:lnTo>
                    <a:pt x="71500" y="203441"/>
                  </a:lnTo>
                  <a:lnTo>
                    <a:pt x="80276" y="195999"/>
                  </a:lnTo>
                  <a:lnTo>
                    <a:pt x="83642" y="192366"/>
                  </a:lnTo>
                  <a:lnTo>
                    <a:pt x="87629" y="189496"/>
                  </a:lnTo>
                  <a:lnTo>
                    <a:pt x="87883" y="189852"/>
                  </a:lnTo>
                  <a:lnTo>
                    <a:pt x="84073" y="198589"/>
                  </a:lnTo>
                  <a:lnTo>
                    <a:pt x="87350" y="195757"/>
                  </a:lnTo>
                  <a:lnTo>
                    <a:pt x="89623" y="191185"/>
                  </a:lnTo>
                  <a:lnTo>
                    <a:pt x="92481" y="187261"/>
                  </a:lnTo>
                  <a:lnTo>
                    <a:pt x="92748" y="187426"/>
                  </a:lnTo>
                  <a:lnTo>
                    <a:pt x="93090" y="196456"/>
                  </a:lnTo>
                  <a:lnTo>
                    <a:pt x="94894" y="199936"/>
                  </a:lnTo>
                  <a:lnTo>
                    <a:pt x="95745" y="196202"/>
                  </a:lnTo>
                  <a:lnTo>
                    <a:pt x="95859" y="192239"/>
                  </a:lnTo>
                  <a:lnTo>
                    <a:pt x="96685" y="188150"/>
                  </a:lnTo>
                  <a:lnTo>
                    <a:pt x="97015" y="188163"/>
                  </a:lnTo>
                  <a:lnTo>
                    <a:pt x="98094" y="192087"/>
                  </a:lnTo>
                  <a:lnTo>
                    <a:pt x="99504" y="195719"/>
                  </a:lnTo>
                  <a:lnTo>
                    <a:pt x="102057" y="197624"/>
                  </a:lnTo>
                  <a:lnTo>
                    <a:pt x="102374" y="194487"/>
                  </a:lnTo>
                  <a:lnTo>
                    <a:pt x="102069" y="191274"/>
                  </a:lnTo>
                  <a:lnTo>
                    <a:pt x="102679" y="187909"/>
                  </a:lnTo>
                  <a:lnTo>
                    <a:pt x="102984" y="187858"/>
                  </a:lnTo>
                  <a:lnTo>
                    <a:pt x="104889" y="193027"/>
                  </a:lnTo>
                  <a:lnTo>
                    <a:pt x="106400" y="194894"/>
                  </a:lnTo>
                  <a:lnTo>
                    <a:pt x="106464" y="192684"/>
                  </a:lnTo>
                  <a:lnTo>
                    <a:pt x="106171" y="190487"/>
                  </a:lnTo>
                  <a:lnTo>
                    <a:pt x="106121" y="187858"/>
                  </a:lnTo>
                  <a:lnTo>
                    <a:pt x="106540" y="187858"/>
                  </a:lnTo>
                  <a:lnTo>
                    <a:pt x="108140" y="193421"/>
                  </a:lnTo>
                  <a:lnTo>
                    <a:pt x="115696" y="198755"/>
                  </a:lnTo>
                  <a:lnTo>
                    <a:pt x="115862" y="195021"/>
                  </a:lnTo>
                  <a:lnTo>
                    <a:pt x="114312" y="191503"/>
                  </a:lnTo>
                  <a:lnTo>
                    <a:pt x="114655" y="187426"/>
                  </a:lnTo>
                  <a:lnTo>
                    <a:pt x="114909" y="187236"/>
                  </a:lnTo>
                  <a:lnTo>
                    <a:pt x="120027" y="194538"/>
                  </a:lnTo>
                  <a:lnTo>
                    <a:pt x="125323" y="199123"/>
                  </a:lnTo>
                  <a:lnTo>
                    <a:pt x="127749" y="200583"/>
                  </a:lnTo>
                  <a:lnTo>
                    <a:pt x="130314" y="201676"/>
                  </a:lnTo>
                  <a:lnTo>
                    <a:pt x="127876" y="192874"/>
                  </a:lnTo>
                  <a:lnTo>
                    <a:pt x="127012" y="187858"/>
                  </a:lnTo>
                  <a:lnTo>
                    <a:pt x="127749" y="182803"/>
                  </a:lnTo>
                  <a:lnTo>
                    <a:pt x="128066" y="182803"/>
                  </a:lnTo>
                  <a:lnTo>
                    <a:pt x="135986" y="199559"/>
                  </a:lnTo>
                  <a:lnTo>
                    <a:pt x="140536" y="207069"/>
                  </a:lnTo>
                  <a:lnTo>
                    <a:pt x="146342" y="213563"/>
                  </a:lnTo>
                  <a:lnTo>
                    <a:pt x="146202" y="214147"/>
                  </a:lnTo>
                  <a:lnTo>
                    <a:pt x="142709" y="212267"/>
                  </a:lnTo>
                  <a:lnTo>
                    <a:pt x="139763" y="209918"/>
                  </a:lnTo>
                  <a:lnTo>
                    <a:pt x="136944" y="207238"/>
                  </a:lnTo>
                  <a:lnTo>
                    <a:pt x="140473" y="212873"/>
                  </a:lnTo>
                  <a:lnTo>
                    <a:pt x="144237" y="218201"/>
                  </a:lnTo>
                  <a:lnTo>
                    <a:pt x="148252" y="223172"/>
                  </a:lnTo>
                  <a:lnTo>
                    <a:pt x="152692" y="227901"/>
                  </a:lnTo>
                  <a:lnTo>
                    <a:pt x="152717" y="228295"/>
                  </a:lnTo>
                  <a:lnTo>
                    <a:pt x="147510" y="229577"/>
                  </a:lnTo>
                  <a:lnTo>
                    <a:pt x="142290" y="228295"/>
                  </a:lnTo>
                  <a:lnTo>
                    <a:pt x="135699" y="224790"/>
                  </a:lnTo>
                  <a:lnTo>
                    <a:pt x="133756" y="223481"/>
                  </a:lnTo>
                  <a:lnTo>
                    <a:pt x="131940" y="221945"/>
                  </a:lnTo>
                  <a:lnTo>
                    <a:pt x="135216" y="228409"/>
                  </a:lnTo>
                  <a:lnTo>
                    <a:pt x="140538" y="235724"/>
                  </a:lnTo>
                  <a:lnTo>
                    <a:pt x="144729" y="238823"/>
                  </a:lnTo>
                  <a:lnTo>
                    <a:pt x="147916" y="243738"/>
                  </a:lnTo>
                  <a:lnTo>
                    <a:pt x="147764" y="244132"/>
                  </a:lnTo>
                  <a:lnTo>
                    <a:pt x="145148" y="245986"/>
                  </a:lnTo>
                  <a:lnTo>
                    <a:pt x="135978" y="242887"/>
                  </a:lnTo>
                  <a:lnTo>
                    <a:pt x="127749" y="238556"/>
                  </a:lnTo>
                  <a:lnTo>
                    <a:pt x="125221" y="236982"/>
                  </a:lnTo>
                  <a:lnTo>
                    <a:pt x="122885" y="235051"/>
                  </a:lnTo>
                  <a:lnTo>
                    <a:pt x="127457" y="244792"/>
                  </a:lnTo>
                  <a:lnTo>
                    <a:pt x="127215" y="245173"/>
                  </a:lnTo>
                  <a:lnTo>
                    <a:pt x="120878" y="239801"/>
                  </a:lnTo>
                  <a:lnTo>
                    <a:pt x="118529" y="236220"/>
                  </a:lnTo>
                  <a:lnTo>
                    <a:pt x="120916" y="242633"/>
                  </a:lnTo>
                  <a:lnTo>
                    <a:pt x="124663" y="248615"/>
                  </a:lnTo>
                  <a:lnTo>
                    <a:pt x="127660" y="250964"/>
                  </a:lnTo>
                  <a:lnTo>
                    <a:pt x="129070" y="255155"/>
                  </a:lnTo>
                  <a:lnTo>
                    <a:pt x="128993" y="255460"/>
                  </a:lnTo>
                  <a:lnTo>
                    <a:pt x="126237" y="255384"/>
                  </a:lnTo>
                  <a:lnTo>
                    <a:pt x="119418" y="249491"/>
                  </a:lnTo>
                  <a:lnTo>
                    <a:pt x="111671" y="241211"/>
                  </a:lnTo>
                  <a:lnTo>
                    <a:pt x="108457" y="236778"/>
                  </a:lnTo>
                  <a:lnTo>
                    <a:pt x="106197" y="231609"/>
                  </a:lnTo>
                  <a:lnTo>
                    <a:pt x="106298" y="236550"/>
                  </a:lnTo>
                  <a:lnTo>
                    <a:pt x="106705" y="241477"/>
                  </a:lnTo>
                  <a:lnTo>
                    <a:pt x="107734" y="246621"/>
                  </a:lnTo>
                  <a:lnTo>
                    <a:pt x="107429" y="246824"/>
                  </a:lnTo>
                  <a:lnTo>
                    <a:pt x="104597" y="243674"/>
                  </a:lnTo>
                  <a:lnTo>
                    <a:pt x="102311" y="239356"/>
                  </a:lnTo>
                  <a:lnTo>
                    <a:pt x="101472" y="234721"/>
                  </a:lnTo>
                  <a:lnTo>
                    <a:pt x="100545" y="248107"/>
                  </a:lnTo>
                  <a:lnTo>
                    <a:pt x="101079" y="255130"/>
                  </a:lnTo>
                  <a:lnTo>
                    <a:pt x="100749" y="255282"/>
                  </a:lnTo>
                  <a:lnTo>
                    <a:pt x="98577" y="251714"/>
                  </a:lnTo>
                  <a:lnTo>
                    <a:pt x="96735" y="247980"/>
                  </a:lnTo>
                  <a:lnTo>
                    <a:pt x="94424" y="240360"/>
                  </a:lnTo>
                  <a:lnTo>
                    <a:pt x="91528" y="244881"/>
                  </a:lnTo>
                  <a:lnTo>
                    <a:pt x="87655" y="249682"/>
                  </a:lnTo>
                  <a:lnTo>
                    <a:pt x="85140" y="252374"/>
                  </a:lnTo>
                  <a:lnTo>
                    <a:pt x="82016" y="253860"/>
                  </a:lnTo>
                  <a:lnTo>
                    <a:pt x="81787" y="253479"/>
                  </a:lnTo>
                  <a:lnTo>
                    <a:pt x="83121" y="251104"/>
                  </a:lnTo>
                  <a:lnTo>
                    <a:pt x="84962" y="246392"/>
                  </a:lnTo>
                  <a:lnTo>
                    <a:pt x="80568" y="252514"/>
                  </a:lnTo>
                  <a:lnTo>
                    <a:pt x="78651" y="254673"/>
                  </a:lnTo>
                  <a:lnTo>
                    <a:pt x="76225" y="255803"/>
                  </a:lnTo>
                  <a:lnTo>
                    <a:pt x="76098" y="255282"/>
                  </a:lnTo>
                  <a:lnTo>
                    <a:pt x="77889" y="249605"/>
                  </a:lnTo>
                  <a:lnTo>
                    <a:pt x="75095" y="252653"/>
                  </a:lnTo>
                  <a:lnTo>
                    <a:pt x="72072" y="255320"/>
                  </a:lnTo>
                  <a:lnTo>
                    <a:pt x="65925" y="260070"/>
                  </a:lnTo>
                  <a:lnTo>
                    <a:pt x="53530" y="267982"/>
                  </a:lnTo>
                  <a:lnTo>
                    <a:pt x="49999" y="267843"/>
                  </a:lnTo>
                  <a:lnTo>
                    <a:pt x="49860" y="267385"/>
                  </a:lnTo>
                  <a:lnTo>
                    <a:pt x="55098" y="263269"/>
                  </a:lnTo>
                  <a:lnTo>
                    <a:pt x="59718" y="258570"/>
                  </a:lnTo>
                  <a:lnTo>
                    <a:pt x="64010" y="253268"/>
                  </a:lnTo>
                  <a:lnTo>
                    <a:pt x="68021" y="247523"/>
                  </a:lnTo>
                  <a:lnTo>
                    <a:pt x="61772" y="252095"/>
                  </a:lnTo>
                  <a:lnTo>
                    <a:pt x="56349" y="255727"/>
                  </a:lnTo>
                  <a:lnTo>
                    <a:pt x="50736" y="259829"/>
                  </a:lnTo>
                  <a:lnTo>
                    <a:pt x="44411" y="261137"/>
                  </a:lnTo>
                  <a:lnTo>
                    <a:pt x="44259" y="260705"/>
                  </a:lnTo>
                  <a:lnTo>
                    <a:pt x="48666" y="255892"/>
                  </a:lnTo>
                  <a:lnTo>
                    <a:pt x="50571" y="253352"/>
                  </a:lnTo>
                  <a:lnTo>
                    <a:pt x="44551" y="258889"/>
                  </a:lnTo>
                  <a:lnTo>
                    <a:pt x="37845" y="263880"/>
                  </a:lnTo>
                  <a:lnTo>
                    <a:pt x="33985" y="266268"/>
                  </a:lnTo>
                  <a:lnTo>
                    <a:pt x="29717" y="266153"/>
                  </a:lnTo>
                  <a:lnTo>
                    <a:pt x="29552" y="265798"/>
                  </a:lnTo>
                  <a:lnTo>
                    <a:pt x="34099" y="260959"/>
                  </a:lnTo>
                  <a:lnTo>
                    <a:pt x="38696" y="256755"/>
                  </a:lnTo>
                  <a:lnTo>
                    <a:pt x="42024" y="250748"/>
                  </a:lnTo>
                  <a:lnTo>
                    <a:pt x="32261" y="260059"/>
                  </a:lnTo>
                  <a:lnTo>
                    <a:pt x="27193" y="264348"/>
                  </a:lnTo>
                  <a:lnTo>
                    <a:pt x="16878" y="271703"/>
                  </a:lnTo>
                  <a:lnTo>
                    <a:pt x="11582" y="276098"/>
                  </a:lnTo>
                  <a:lnTo>
                    <a:pt x="5943" y="277977"/>
                  </a:lnTo>
                  <a:lnTo>
                    <a:pt x="13144" y="280454"/>
                  </a:lnTo>
                  <a:lnTo>
                    <a:pt x="20231" y="280174"/>
                  </a:lnTo>
                  <a:lnTo>
                    <a:pt x="27152" y="277710"/>
                  </a:lnTo>
                  <a:lnTo>
                    <a:pt x="19872" y="284772"/>
                  </a:lnTo>
                  <a:lnTo>
                    <a:pt x="0" y="301371"/>
                  </a:lnTo>
                  <a:lnTo>
                    <a:pt x="5943" y="301409"/>
                  </a:lnTo>
                  <a:lnTo>
                    <a:pt x="11849" y="299402"/>
                  </a:lnTo>
                  <a:lnTo>
                    <a:pt x="24244" y="293420"/>
                  </a:lnTo>
                  <a:lnTo>
                    <a:pt x="37503" y="284835"/>
                  </a:lnTo>
                  <a:lnTo>
                    <a:pt x="37769" y="285242"/>
                  </a:lnTo>
                  <a:lnTo>
                    <a:pt x="34556" y="289598"/>
                  </a:lnTo>
                  <a:lnTo>
                    <a:pt x="31318" y="293192"/>
                  </a:lnTo>
                  <a:lnTo>
                    <a:pt x="27647" y="296113"/>
                  </a:lnTo>
                  <a:lnTo>
                    <a:pt x="35685" y="294031"/>
                  </a:lnTo>
                  <a:lnTo>
                    <a:pt x="43362" y="290163"/>
                  </a:lnTo>
                  <a:lnTo>
                    <a:pt x="50884" y="285561"/>
                  </a:lnTo>
                  <a:lnTo>
                    <a:pt x="58648" y="281178"/>
                  </a:lnTo>
                  <a:lnTo>
                    <a:pt x="58864" y="281533"/>
                  </a:lnTo>
                  <a:lnTo>
                    <a:pt x="56451" y="286499"/>
                  </a:lnTo>
                  <a:lnTo>
                    <a:pt x="49834" y="292811"/>
                  </a:lnTo>
                  <a:lnTo>
                    <a:pt x="53860" y="292747"/>
                  </a:lnTo>
                  <a:lnTo>
                    <a:pt x="57924" y="290728"/>
                  </a:lnTo>
                  <a:lnTo>
                    <a:pt x="65849" y="285838"/>
                  </a:lnTo>
                  <a:lnTo>
                    <a:pt x="74079" y="278930"/>
                  </a:lnTo>
                  <a:lnTo>
                    <a:pt x="74333" y="279082"/>
                  </a:lnTo>
                  <a:lnTo>
                    <a:pt x="74079" y="282892"/>
                  </a:lnTo>
                  <a:lnTo>
                    <a:pt x="71310" y="288632"/>
                  </a:lnTo>
                  <a:lnTo>
                    <a:pt x="73698" y="286931"/>
                  </a:lnTo>
                  <a:lnTo>
                    <a:pt x="75539" y="283933"/>
                  </a:lnTo>
                  <a:lnTo>
                    <a:pt x="77571" y="281127"/>
                  </a:lnTo>
                  <a:lnTo>
                    <a:pt x="77927" y="281381"/>
                  </a:lnTo>
                  <a:lnTo>
                    <a:pt x="76593" y="285927"/>
                  </a:lnTo>
                  <a:lnTo>
                    <a:pt x="74117" y="288912"/>
                  </a:lnTo>
                  <a:lnTo>
                    <a:pt x="71932" y="292214"/>
                  </a:lnTo>
                  <a:lnTo>
                    <a:pt x="77571" y="289763"/>
                  </a:lnTo>
                  <a:lnTo>
                    <a:pt x="82397" y="284365"/>
                  </a:lnTo>
                  <a:lnTo>
                    <a:pt x="87388" y="279730"/>
                  </a:lnTo>
                  <a:lnTo>
                    <a:pt x="79717" y="292760"/>
                  </a:lnTo>
                  <a:lnTo>
                    <a:pt x="78651" y="295783"/>
                  </a:lnTo>
                  <a:lnTo>
                    <a:pt x="85382" y="293306"/>
                  </a:lnTo>
                  <a:lnTo>
                    <a:pt x="91160" y="287782"/>
                  </a:lnTo>
                  <a:lnTo>
                    <a:pt x="96939" y="282727"/>
                  </a:lnTo>
                  <a:lnTo>
                    <a:pt x="97281" y="282702"/>
                  </a:lnTo>
                  <a:lnTo>
                    <a:pt x="97701" y="285699"/>
                  </a:lnTo>
                  <a:lnTo>
                    <a:pt x="98361" y="288378"/>
                  </a:lnTo>
                  <a:lnTo>
                    <a:pt x="99428" y="290804"/>
                  </a:lnTo>
                  <a:lnTo>
                    <a:pt x="100444" y="284556"/>
                  </a:lnTo>
                  <a:lnTo>
                    <a:pt x="101257" y="281203"/>
                  </a:lnTo>
                  <a:lnTo>
                    <a:pt x="101599" y="281178"/>
                  </a:lnTo>
                  <a:lnTo>
                    <a:pt x="102565" y="287134"/>
                  </a:lnTo>
                  <a:lnTo>
                    <a:pt x="105536" y="291490"/>
                  </a:lnTo>
                  <a:lnTo>
                    <a:pt x="108064" y="295935"/>
                  </a:lnTo>
                  <a:lnTo>
                    <a:pt x="108788" y="284378"/>
                  </a:lnTo>
                  <a:lnTo>
                    <a:pt x="110820" y="278904"/>
                  </a:lnTo>
                  <a:lnTo>
                    <a:pt x="111137" y="278980"/>
                  </a:lnTo>
                  <a:lnTo>
                    <a:pt x="112636" y="285965"/>
                  </a:lnTo>
                  <a:lnTo>
                    <a:pt x="115684" y="291172"/>
                  </a:lnTo>
                  <a:lnTo>
                    <a:pt x="119164" y="295998"/>
                  </a:lnTo>
                  <a:lnTo>
                    <a:pt x="119164" y="291312"/>
                  </a:lnTo>
                  <a:lnTo>
                    <a:pt x="119722" y="286562"/>
                  </a:lnTo>
                  <a:lnTo>
                    <a:pt x="119608" y="281508"/>
                  </a:lnTo>
                  <a:lnTo>
                    <a:pt x="120053" y="281432"/>
                  </a:lnTo>
                  <a:lnTo>
                    <a:pt x="120929" y="286219"/>
                  </a:lnTo>
                  <a:lnTo>
                    <a:pt x="122110" y="290880"/>
                  </a:lnTo>
                  <a:lnTo>
                    <a:pt x="124142" y="294627"/>
                  </a:lnTo>
                  <a:lnTo>
                    <a:pt x="123774" y="283362"/>
                  </a:lnTo>
                  <a:lnTo>
                    <a:pt x="125526" y="277787"/>
                  </a:lnTo>
                  <a:lnTo>
                    <a:pt x="125882" y="277850"/>
                  </a:lnTo>
                  <a:lnTo>
                    <a:pt x="127665" y="289047"/>
                  </a:lnTo>
                  <a:lnTo>
                    <a:pt x="130421" y="299585"/>
                  </a:lnTo>
                  <a:lnTo>
                    <a:pt x="133926" y="309739"/>
                  </a:lnTo>
                  <a:lnTo>
                    <a:pt x="138036" y="319773"/>
                  </a:lnTo>
                  <a:lnTo>
                    <a:pt x="137782" y="320154"/>
                  </a:lnTo>
                  <a:lnTo>
                    <a:pt x="134505" y="317334"/>
                  </a:lnTo>
                  <a:lnTo>
                    <a:pt x="131991" y="313804"/>
                  </a:lnTo>
                  <a:lnTo>
                    <a:pt x="129781" y="309930"/>
                  </a:lnTo>
                  <a:lnTo>
                    <a:pt x="132206" y="319443"/>
                  </a:lnTo>
                  <a:lnTo>
                    <a:pt x="133870" y="324294"/>
                  </a:lnTo>
                  <a:lnTo>
                    <a:pt x="133629" y="324700"/>
                  </a:lnTo>
                  <a:lnTo>
                    <a:pt x="122186" y="313220"/>
                  </a:lnTo>
                  <a:lnTo>
                    <a:pt x="119418" y="304533"/>
                  </a:lnTo>
                  <a:lnTo>
                    <a:pt x="118744" y="318782"/>
                  </a:lnTo>
                  <a:lnTo>
                    <a:pt x="119316" y="326224"/>
                  </a:lnTo>
                  <a:lnTo>
                    <a:pt x="119011" y="326301"/>
                  </a:lnTo>
                  <a:lnTo>
                    <a:pt x="115061" y="321843"/>
                  </a:lnTo>
                  <a:lnTo>
                    <a:pt x="112928" y="315810"/>
                  </a:lnTo>
                  <a:lnTo>
                    <a:pt x="108508" y="305562"/>
                  </a:lnTo>
                  <a:lnTo>
                    <a:pt x="105829" y="310565"/>
                  </a:lnTo>
                  <a:lnTo>
                    <a:pt x="103568" y="314274"/>
                  </a:lnTo>
                  <a:lnTo>
                    <a:pt x="100456" y="318617"/>
                  </a:lnTo>
                  <a:lnTo>
                    <a:pt x="96443" y="318909"/>
                  </a:lnTo>
                  <a:lnTo>
                    <a:pt x="96418" y="318350"/>
                  </a:lnTo>
                  <a:lnTo>
                    <a:pt x="98209" y="312229"/>
                  </a:lnTo>
                  <a:lnTo>
                    <a:pt x="98869" y="309054"/>
                  </a:lnTo>
                  <a:lnTo>
                    <a:pt x="95491" y="313550"/>
                  </a:lnTo>
                  <a:lnTo>
                    <a:pt x="93090" y="313855"/>
                  </a:lnTo>
                  <a:lnTo>
                    <a:pt x="93141" y="313220"/>
                  </a:lnTo>
                  <a:lnTo>
                    <a:pt x="95389" y="309410"/>
                  </a:lnTo>
                  <a:lnTo>
                    <a:pt x="97853" y="300329"/>
                  </a:lnTo>
                  <a:lnTo>
                    <a:pt x="79501" y="321525"/>
                  </a:lnTo>
                  <a:lnTo>
                    <a:pt x="79425" y="320916"/>
                  </a:lnTo>
                  <a:lnTo>
                    <a:pt x="82486" y="312229"/>
                  </a:lnTo>
                  <a:lnTo>
                    <a:pt x="83553" y="307670"/>
                  </a:lnTo>
                  <a:lnTo>
                    <a:pt x="78739" y="313436"/>
                  </a:lnTo>
                  <a:lnTo>
                    <a:pt x="72072" y="319722"/>
                  </a:lnTo>
                  <a:lnTo>
                    <a:pt x="67309" y="323240"/>
                  </a:lnTo>
                  <a:lnTo>
                    <a:pt x="62039" y="322821"/>
                  </a:lnTo>
                  <a:lnTo>
                    <a:pt x="61874" y="322478"/>
                  </a:lnTo>
                  <a:lnTo>
                    <a:pt x="65404" y="318312"/>
                  </a:lnTo>
                  <a:lnTo>
                    <a:pt x="67322" y="312534"/>
                  </a:lnTo>
                  <a:lnTo>
                    <a:pt x="68630" y="306781"/>
                  </a:lnTo>
                  <a:lnTo>
                    <a:pt x="63766" y="312737"/>
                  </a:lnTo>
                  <a:lnTo>
                    <a:pt x="57200" y="318922"/>
                  </a:lnTo>
                  <a:lnTo>
                    <a:pt x="52616" y="322364"/>
                  </a:lnTo>
                  <a:lnTo>
                    <a:pt x="47536" y="322275"/>
                  </a:lnTo>
                  <a:lnTo>
                    <a:pt x="47510" y="321741"/>
                  </a:lnTo>
                  <a:lnTo>
                    <a:pt x="51904" y="310451"/>
                  </a:lnTo>
                  <a:lnTo>
                    <a:pt x="53466" y="304419"/>
                  </a:lnTo>
                  <a:lnTo>
                    <a:pt x="43804" y="312404"/>
                  </a:lnTo>
                  <a:lnTo>
                    <a:pt x="33713" y="319712"/>
                  </a:lnTo>
                  <a:lnTo>
                    <a:pt x="23168" y="325435"/>
                  </a:lnTo>
                  <a:lnTo>
                    <a:pt x="12141" y="328663"/>
                  </a:lnTo>
                  <a:lnTo>
                    <a:pt x="20725" y="328524"/>
                  </a:lnTo>
                  <a:lnTo>
                    <a:pt x="29319" y="326488"/>
                  </a:lnTo>
                  <a:lnTo>
                    <a:pt x="37849" y="322666"/>
                  </a:lnTo>
                  <a:lnTo>
                    <a:pt x="46240" y="317169"/>
                  </a:lnTo>
                  <a:lnTo>
                    <a:pt x="45580" y="318236"/>
                  </a:lnTo>
                  <a:lnTo>
                    <a:pt x="34899" y="329831"/>
                  </a:lnTo>
                  <a:lnTo>
                    <a:pt x="36067" y="330123"/>
                  </a:lnTo>
                  <a:lnTo>
                    <a:pt x="41063" y="329457"/>
                  </a:lnTo>
                  <a:lnTo>
                    <a:pt x="47853" y="326637"/>
                  </a:lnTo>
                  <a:lnTo>
                    <a:pt x="54691" y="323037"/>
                  </a:lnTo>
                  <a:lnTo>
                    <a:pt x="59829" y="320027"/>
                  </a:lnTo>
                  <a:lnTo>
                    <a:pt x="52349" y="332981"/>
                  </a:lnTo>
                  <a:lnTo>
                    <a:pt x="60299" y="331419"/>
                  </a:lnTo>
                  <a:lnTo>
                    <a:pt x="67424" y="327710"/>
                  </a:lnTo>
                  <a:lnTo>
                    <a:pt x="74269" y="321716"/>
                  </a:lnTo>
                  <a:lnTo>
                    <a:pt x="73075" y="324269"/>
                  </a:lnTo>
                  <a:lnTo>
                    <a:pt x="70891" y="331546"/>
                  </a:lnTo>
                  <a:lnTo>
                    <a:pt x="78079" y="330390"/>
                  </a:lnTo>
                  <a:lnTo>
                    <a:pt x="84670" y="323646"/>
                  </a:lnTo>
                  <a:lnTo>
                    <a:pt x="90779" y="318554"/>
                  </a:lnTo>
                  <a:lnTo>
                    <a:pt x="89738" y="322122"/>
                  </a:lnTo>
                  <a:lnTo>
                    <a:pt x="87756" y="330619"/>
                  </a:lnTo>
                  <a:lnTo>
                    <a:pt x="94716" y="329463"/>
                  </a:lnTo>
                  <a:lnTo>
                    <a:pt x="101472" y="322668"/>
                  </a:lnTo>
                  <a:lnTo>
                    <a:pt x="106972" y="313791"/>
                  </a:lnTo>
                  <a:lnTo>
                    <a:pt x="110680" y="322313"/>
                  </a:lnTo>
                  <a:lnTo>
                    <a:pt x="115265" y="329780"/>
                  </a:lnTo>
                  <a:lnTo>
                    <a:pt x="121792" y="334657"/>
                  </a:lnTo>
                  <a:lnTo>
                    <a:pt x="122389" y="321919"/>
                  </a:lnTo>
                  <a:lnTo>
                    <a:pt x="122186" y="317398"/>
                  </a:lnTo>
                  <a:lnTo>
                    <a:pt x="127101" y="325652"/>
                  </a:lnTo>
                  <a:lnTo>
                    <a:pt x="132791" y="331585"/>
                  </a:lnTo>
                  <a:lnTo>
                    <a:pt x="139099" y="334530"/>
                  </a:lnTo>
                  <a:lnTo>
                    <a:pt x="145872" y="333819"/>
                  </a:lnTo>
                  <a:lnTo>
                    <a:pt x="146634" y="333527"/>
                  </a:lnTo>
                  <a:lnTo>
                    <a:pt x="143154" y="320662"/>
                  </a:lnTo>
                  <a:lnTo>
                    <a:pt x="141427" y="315696"/>
                  </a:lnTo>
                  <a:lnTo>
                    <a:pt x="146532" y="321945"/>
                  </a:lnTo>
                  <a:lnTo>
                    <a:pt x="153628" y="325464"/>
                  </a:lnTo>
                  <a:lnTo>
                    <a:pt x="160788" y="327767"/>
                  </a:lnTo>
                  <a:lnTo>
                    <a:pt x="167967" y="328785"/>
                  </a:lnTo>
                  <a:lnTo>
                    <a:pt x="175120" y="328447"/>
                  </a:lnTo>
                  <a:lnTo>
                    <a:pt x="173128" y="325562"/>
                  </a:lnTo>
                  <a:lnTo>
                    <a:pt x="159800" y="310200"/>
                  </a:lnTo>
                  <a:lnTo>
                    <a:pt x="150482" y="297497"/>
                  </a:lnTo>
                  <a:lnTo>
                    <a:pt x="153022" y="299237"/>
                  </a:lnTo>
                  <a:lnTo>
                    <a:pt x="155663" y="300659"/>
                  </a:lnTo>
                  <a:lnTo>
                    <a:pt x="164844" y="303756"/>
                  </a:lnTo>
                  <a:lnTo>
                    <a:pt x="171269" y="305088"/>
                  </a:lnTo>
                  <a:lnTo>
                    <a:pt x="177660" y="304816"/>
                  </a:lnTo>
                  <a:lnTo>
                    <a:pt x="183946" y="302120"/>
                  </a:lnTo>
                  <a:lnTo>
                    <a:pt x="182244" y="299671"/>
                  </a:lnTo>
                  <a:lnTo>
                    <a:pt x="172002" y="286663"/>
                  </a:lnTo>
                  <a:lnTo>
                    <a:pt x="167043" y="279577"/>
                  </a:lnTo>
                  <a:lnTo>
                    <a:pt x="171678" y="279958"/>
                  </a:lnTo>
                  <a:lnTo>
                    <a:pt x="176377" y="279298"/>
                  </a:lnTo>
                  <a:lnTo>
                    <a:pt x="181114" y="277418"/>
                  </a:lnTo>
                  <a:lnTo>
                    <a:pt x="178746" y="273226"/>
                  </a:lnTo>
                  <a:lnTo>
                    <a:pt x="155994" y="241693"/>
                  </a:lnTo>
                  <a:lnTo>
                    <a:pt x="158559" y="243674"/>
                  </a:lnTo>
                  <a:lnTo>
                    <a:pt x="168287" y="250228"/>
                  </a:lnTo>
                  <a:lnTo>
                    <a:pt x="171094" y="250939"/>
                  </a:lnTo>
                  <a:lnTo>
                    <a:pt x="169221" y="247577"/>
                  </a:lnTo>
                  <a:lnTo>
                    <a:pt x="156871" y="229895"/>
                  </a:lnTo>
                  <a:lnTo>
                    <a:pt x="152184" y="222783"/>
                  </a:lnTo>
                  <a:lnTo>
                    <a:pt x="157543" y="226021"/>
                  </a:lnTo>
                  <a:lnTo>
                    <a:pt x="163245" y="226644"/>
                  </a:lnTo>
                  <a:lnTo>
                    <a:pt x="168821" y="225183"/>
                  </a:lnTo>
                  <a:lnTo>
                    <a:pt x="166525" y="220209"/>
                  </a:lnTo>
                  <a:lnTo>
                    <a:pt x="143878" y="182511"/>
                  </a:lnTo>
                  <a:lnTo>
                    <a:pt x="148564" y="184365"/>
                  </a:lnTo>
                  <a:lnTo>
                    <a:pt x="153428" y="184670"/>
                  </a:lnTo>
                  <a:lnTo>
                    <a:pt x="159334" y="182714"/>
                  </a:lnTo>
                  <a:lnTo>
                    <a:pt x="149085" y="172745"/>
                  </a:lnTo>
                  <a:lnTo>
                    <a:pt x="145795" y="168643"/>
                  </a:lnTo>
                  <a:lnTo>
                    <a:pt x="151383" y="171475"/>
                  </a:lnTo>
                  <a:lnTo>
                    <a:pt x="157213" y="172161"/>
                  </a:lnTo>
                  <a:lnTo>
                    <a:pt x="163029" y="169494"/>
                  </a:lnTo>
                  <a:lnTo>
                    <a:pt x="161360" y="166276"/>
                  </a:lnTo>
                  <a:lnTo>
                    <a:pt x="148590" y="148550"/>
                  </a:lnTo>
                  <a:lnTo>
                    <a:pt x="141084" y="137782"/>
                  </a:lnTo>
                  <a:lnTo>
                    <a:pt x="144437" y="137693"/>
                  </a:lnTo>
                  <a:lnTo>
                    <a:pt x="148107" y="136880"/>
                  </a:lnTo>
                  <a:lnTo>
                    <a:pt x="150888" y="133731"/>
                  </a:lnTo>
                  <a:lnTo>
                    <a:pt x="142937" y="127520"/>
                  </a:lnTo>
                  <a:lnTo>
                    <a:pt x="135450" y="120529"/>
                  </a:lnTo>
                  <a:lnTo>
                    <a:pt x="128665" y="112443"/>
                  </a:lnTo>
                  <a:lnTo>
                    <a:pt x="122897" y="103035"/>
                  </a:lnTo>
                  <a:lnTo>
                    <a:pt x="128349" y="108993"/>
                  </a:lnTo>
                  <a:lnTo>
                    <a:pt x="134345" y="112515"/>
                  </a:lnTo>
                  <a:lnTo>
                    <a:pt x="140491" y="113675"/>
                  </a:lnTo>
                  <a:lnTo>
                    <a:pt x="146532" y="112395"/>
                  </a:lnTo>
                  <a:lnTo>
                    <a:pt x="144830" y="110756"/>
                  </a:lnTo>
                  <a:lnTo>
                    <a:pt x="139731" y="104990"/>
                  </a:lnTo>
                  <a:lnTo>
                    <a:pt x="125951" y="87505"/>
                  </a:lnTo>
                  <a:lnTo>
                    <a:pt x="121488" y="81318"/>
                  </a:lnTo>
                  <a:lnTo>
                    <a:pt x="123659" y="82765"/>
                  </a:lnTo>
                  <a:lnTo>
                    <a:pt x="125920" y="83604"/>
                  </a:lnTo>
                  <a:lnTo>
                    <a:pt x="128295" y="83820"/>
                  </a:lnTo>
                  <a:lnTo>
                    <a:pt x="125615" y="80518"/>
                  </a:lnTo>
                  <a:lnTo>
                    <a:pt x="123101" y="76758"/>
                  </a:lnTo>
                  <a:lnTo>
                    <a:pt x="121030" y="72440"/>
                  </a:lnTo>
                  <a:lnTo>
                    <a:pt x="118795" y="69329"/>
                  </a:lnTo>
                  <a:lnTo>
                    <a:pt x="116687" y="65786"/>
                  </a:lnTo>
                  <a:lnTo>
                    <a:pt x="112560" y="57175"/>
                  </a:lnTo>
                  <a:lnTo>
                    <a:pt x="108978" y="48107"/>
                  </a:lnTo>
                  <a:lnTo>
                    <a:pt x="107619" y="45935"/>
                  </a:lnTo>
                  <a:lnTo>
                    <a:pt x="112204" y="53213"/>
                  </a:lnTo>
                  <a:lnTo>
                    <a:pt x="117246" y="60312"/>
                  </a:lnTo>
                  <a:lnTo>
                    <a:pt x="123126" y="60261"/>
                  </a:lnTo>
                  <a:lnTo>
                    <a:pt x="114165" y="48114"/>
                  </a:lnTo>
                  <a:lnTo>
                    <a:pt x="106241" y="33421"/>
                  </a:lnTo>
                  <a:lnTo>
                    <a:pt x="99308" y="17082"/>
                  </a:lnTo>
                  <a:lnTo>
                    <a:pt x="93256" y="0"/>
                  </a:lnTo>
                  <a:close/>
                </a:path>
              </a:pathLst>
            </a:custGeom>
            <a:solidFill>
              <a:srgbClr val="81C35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5" name="object 461">
              <a:extLst>
                <a:ext uri="{FF2B5EF4-FFF2-40B4-BE49-F238E27FC236}">
                  <a16:creationId xmlns:a16="http://schemas.microsoft.com/office/drawing/2014/main" id="{26EA228C-7C46-4EE0-91CF-F7BB54D2EE52}"/>
                </a:ext>
              </a:extLst>
            </p:cNvPr>
            <p:cNvSpPr/>
            <p:nvPr/>
          </p:nvSpPr>
          <p:spPr>
            <a:xfrm>
              <a:off x="1022282" y="9136180"/>
              <a:ext cx="799465" cy="450215"/>
            </a:xfrm>
            <a:custGeom>
              <a:avLst/>
              <a:gdLst/>
              <a:ahLst/>
              <a:cxnLst/>
              <a:rect l="l" t="t" r="r" b="b"/>
              <a:pathLst>
                <a:path w="799464" h="450215">
                  <a:moveTo>
                    <a:pt x="427090" y="440301"/>
                  </a:moveTo>
                  <a:lnTo>
                    <a:pt x="364453" y="440301"/>
                  </a:lnTo>
                  <a:lnTo>
                    <a:pt x="374521" y="440310"/>
                  </a:lnTo>
                  <a:lnTo>
                    <a:pt x="383438" y="442518"/>
                  </a:lnTo>
                  <a:lnTo>
                    <a:pt x="390985" y="446280"/>
                  </a:lnTo>
                  <a:lnTo>
                    <a:pt x="397822" y="449289"/>
                  </a:lnTo>
                  <a:lnTo>
                    <a:pt x="404528" y="449957"/>
                  </a:lnTo>
                  <a:lnTo>
                    <a:pt x="411683" y="446697"/>
                  </a:lnTo>
                  <a:lnTo>
                    <a:pt x="419577" y="442173"/>
                  </a:lnTo>
                  <a:lnTo>
                    <a:pt x="427090" y="440301"/>
                  </a:lnTo>
                  <a:close/>
                </a:path>
                <a:path w="799464" h="450215">
                  <a:moveTo>
                    <a:pt x="513956" y="429915"/>
                  </a:moveTo>
                  <a:lnTo>
                    <a:pt x="283257" y="429915"/>
                  </a:lnTo>
                  <a:lnTo>
                    <a:pt x="293387" y="432262"/>
                  </a:lnTo>
                  <a:lnTo>
                    <a:pt x="302221" y="437388"/>
                  </a:lnTo>
                  <a:lnTo>
                    <a:pt x="311494" y="441942"/>
                  </a:lnTo>
                  <a:lnTo>
                    <a:pt x="322145" y="444003"/>
                  </a:lnTo>
                  <a:lnTo>
                    <a:pt x="333200" y="444194"/>
                  </a:lnTo>
                  <a:lnTo>
                    <a:pt x="343687" y="443141"/>
                  </a:lnTo>
                  <a:lnTo>
                    <a:pt x="353940" y="441556"/>
                  </a:lnTo>
                  <a:lnTo>
                    <a:pt x="364453" y="440301"/>
                  </a:lnTo>
                  <a:lnTo>
                    <a:pt x="427095" y="440299"/>
                  </a:lnTo>
                  <a:lnTo>
                    <a:pt x="428925" y="439843"/>
                  </a:lnTo>
                  <a:lnTo>
                    <a:pt x="440913" y="439283"/>
                  </a:lnTo>
                  <a:lnTo>
                    <a:pt x="498636" y="439283"/>
                  </a:lnTo>
                  <a:lnTo>
                    <a:pt x="505075" y="434820"/>
                  </a:lnTo>
                  <a:lnTo>
                    <a:pt x="511371" y="430995"/>
                  </a:lnTo>
                  <a:lnTo>
                    <a:pt x="513956" y="429915"/>
                  </a:lnTo>
                  <a:close/>
                </a:path>
                <a:path w="799464" h="450215">
                  <a:moveTo>
                    <a:pt x="498636" y="439283"/>
                  </a:moveTo>
                  <a:lnTo>
                    <a:pt x="440913" y="439283"/>
                  </a:lnTo>
                  <a:lnTo>
                    <a:pt x="456730" y="440067"/>
                  </a:lnTo>
                  <a:lnTo>
                    <a:pt x="483346" y="442728"/>
                  </a:lnTo>
                  <a:lnTo>
                    <a:pt x="491623" y="442371"/>
                  </a:lnTo>
                  <a:lnTo>
                    <a:pt x="498513" y="439369"/>
                  </a:lnTo>
                  <a:close/>
                </a:path>
                <a:path w="799464" h="450215">
                  <a:moveTo>
                    <a:pt x="738652" y="422922"/>
                  </a:moveTo>
                  <a:lnTo>
                    <a:pt x="107365" y="422922"/>
                  </a:lnTo>
                  <a:lnTo>
                    <a:pt x="123342" y="428701"/>
                  </a:lnTo>
                  <a:lnTo>
                    <a:pt x="125514" y="428701"/>
                  </a:lnTo>
                  <a:lnTo>
                    <a:pt x="138684" y="429983"/>
                  </a:lnTo>
                  <a:lnTo>
                    <a:pt x="146600" y="431289"/>
                  </a:lnTo>
                  <a:lnTo>
                    <a:pt x="152103" y="433163"/>
                  </a:lnTo>
                  <a:lnTo>
                    <a:pt x="157484" y="435454"/>
                  </a:lnTo>
                  <a:lnTo>
                    <a:pt x="165036" y="438010"/>
                  </a:lnTo>
                  <a:lnTo>
                    <a:pt x="183032" y="440299"/>
                  </a:lnTo>
                  <a:lnTo>
                    <a:pt x="207040" y="439951"/>
                  </a:lnTo>
                  <a:lnTo>
                    <a:pt x="232350" y="437515"/>
                  </a:lnTo>
                  <a:lnTo>
                    <a:pt x="254254" y="433539"/>
                  </a:lnTo>
                  <a:lnTo>
                    <a:pt x="270617" y="430342"/>
                  </a:lnTo>
                  <a:lnTo>
                    <a:pt x="283257" y="429915"/>
                  </a:lnTo>
                  <a:lnTo>
                    <a:pt x="513956" y="429915"/>
                  </a:lnTo>
                  <a:lnTo>
                    <a:pt x="517401" y="428476"/>
                  </a:lnTo>
                  <a:lnTo>
                    <a:pt x="523163" y="427850"/>
                  </a:lnTo>
                  <a:lnTo>
                    <a:pt x="679525" y="427850"/>
                  </a:lnTo>
                  <a:lnTo>
                    <a:pt x="681583" y="427164"/>
                  </a:lnTo>
                  <a:lnTo>
                    <a:pt x="689105" y="424388"/>
                  </a:lnTo>
                  <a:lnTo>
                    <a:pt x="696914" y="423054"/>
                  </a:lnTo>
                  <a:lnTo>
                    <a:pt x="738469" y="423054"/>
                  </a:lnTo>
                  <a:lnTo>
                    <a:pt x="738652" y="422922"/>
                  </a:lnTo>
                  <a:close/>
                </a:path>
                <a:path w="799464" h="450215">
                  <a:moveTo>
                    <a:pt x="643370" y="435511"/>
                  </a:moveTo>
                  <a:lnTo>
                    <a:pt x="618419" y="435511"/>
                  </a:lnTo>
                  <a:lnTo>
                    <a:pt x="628764" y="436232"/>
                  </a:lnTo>
                  <a:lnTo>
                    <a:pt x="638144" y="436541"/>
                  </a:lnTo>
                  <a:lnTo>
                    <a:pt x="643370" y="435511"/>
                  </a:lnTo>
                  <a:close/>
                </a:path>
                <a:path w="799464" h="450215">
                  <a:moveTo>
                    <a:pt x="738469" y="423054"/>
                  </a:moveTo>
                  <a:lnTo>
                    <a:pt x="696914" y="423054"/>
                  </a:lnTo>
                  <a:lnTo>
                    <a:pt x="704506" y="423422"/>
                  </a:lnTo>
                  <a:lnTo>
                    <a:pt x="711377" y="425754"/>
                  </a:lnTo>
                  <a:lnTo>
                    <a:pt x="719823" y="430301"/>
                  </a:lnTo>
                  <a:lnTo>
                    <a:pt x="722642" y="436232"/>
                  </a:lnTo>
                  <a:lnTo>
                    <a:pt x="728515" y="430995"/>
                  </a:lnTo>
                  <a:lnTo>
                    <a:pt x="734202" y="426135"/>
                  </a:lnTo>
                  <a:lnTo>
                    <a:pt x="738469" y="423054"/>
                  </a:lnTo>
                  <a:close/>
                </a:path>
                <a:path w="799464" h="450215">
                  <a:moveTo>
                    <a:pt x="679525" y="427850"/>
                  </a:moveTo>
                  <a:lnTo>
                    <a:pt x="523163" y="427850"/>
                  </a:lnTo>
                  <a:lnTo>
                    <a:pt x="529779" y="428630"/>
                  </a:lnTo>
                  <a:lnTo>
                    <a:pt x="553226" y="431777"/>
                  </a:lnTo>
                  <a:lnTo>
                    <a:pt x="572922" y="434136"/>
                  </a:lnTo>
                  <a:lnTo>
                    <a:pt x="592632" y="435642"/>
                  </a:lnTo>
                  <a:lnTo>
                    <a:pt x="607086" y="435708"/>
                  </a:lnTo>
                  <a:lnTo>
                    <a:pt x="618419" y="435511"/>
                  </a:lnTo>
                  <a:lnTo>
                    <a:pt x="643370" y="435511"/>
                  </a:lnTo>
                  <a:lnTo>
                    <a:pt x="645523" y="435087"/>
                  </a:lnTo>
                  <a:lnTo>
                    <a:pt x="651447" y="432983"/>
                  </a:lnTo>
                  <a:lnTo>
                    <a:pt x="656463" y="431342"/>
                  </a:lnTo>
                  <a:lnTo>
                    <a:pt x="661707" y="430736"/>
                  </a:lnTo>
                  <a:lnTo>
                    <a:pt x="667789" y="430425"/>
                  </a:lnTo>
                  <a:lnTo>
                    <a:pt x="674488" y="429528"/>
                  </a:lnTo>
                  <a:lnTo>
                    <a:pt x="679525" y="427850"/>
                  </a:lnTo>
                  <a:close/>
                </a:path>
                <a:path w="799464" h="450215">
                  <a:moveTo>
                    <a:pt x="797691" y="412343"/>
                  </a:moveTo>
                  <a:lnTo>
                    <a:pt x="65887" y="412343"/>
                  </a:lnTo>
                  <a:lnTo>
                    <a:pt x="81000" y="420687"/>
                  </a:lnTo>
                  <a:lnTo>
                    <a:pt x="83388" y="425500"/>
                  </a:lnTo>
                  <a:lnTo>
                    <a:pt x="98933" y="426135"/>
                  </a:lnTo>
                  <a:lnTo>
                    <a:pt x="107365" y="422922"/>
                  </a:lnTo>
                  <a:lnTo>
                    <a:pt x="738652" y="422922"/>
                  </a:lnTo>
                  <a:lnTo>
                    <a:pt x="741189" y="421090"/>
                  </a:lnTo>
                  <a:lnTo>
                    <a:pt x="748250" y="417891"/>
                  </a:lnTo>
                  <a:lnTo>
                    <a:pt x="778810" y="417891"/>
                  </a:lnTo>
                  <a:lnTo>
                    <a:pt x="781929" y="417751"/>
                  </a:lnTo>
                  <a:lnTo>
                    <a:pt x="790206" y="416469"/>
                  </a:lnTo>
                  <a:lnTo>
                    <a:pt x="796855" y="413813"/>
                  </a:lnTo>
                  <a:lnTo>
                    <a:pt x="797691" y="412343"/>
                  </a:lnTo>
                  <a:close/>
                </a:path>
                <a:path w="799464" h="450215">
                  <a:moveTo>
                    <a:pt x="778810" y="417891"/>
                  </a:moveTo>
                  <a:lnTo>
                    <a:pt x="748250" y="417891"/>
                  </a:lnTo>
                  <a:lnTo>
                    <a:pt x="753859" y="418782"/>
                  </a:lnTo>
                  <a:lnTo>
                    <a:pt x="759726" y="423672"/>
                  </a:lnTo>
                  <a:lnTo>
                    <a:pt x="766305" y="418084"/>
                  </a:lnTo>
                  <a:lnTo>
                    <a:pt x="774509" y="418084"/>
                  </a:lnTo>
                  <a:lnTo>
                    <a:pt x="778810" y="417891"/>
                  </a:lnTo>
                  <a:close/>
                </a:path>
                <a:path w="799464" h="450215">
                  <a:moveTo>
                    <a:pt x="359016" y="1079"/>
                  </a:moveTo>
                  <a:lnTo>
                    <a:pt x="353334" y="3657"/>
                  </a:lnTo>
                  <a:lnTo>
                    <a:pt x="349072" y="7277"/>
                  </a:lnTo>
                  <a:lnTo>
                    <a:pt x="340715" y="11658"/>
                  </a:lnTo>
                  <a:lnTo>
                    <a:pt x="336664" y="17678"/>
                  </a:lnTo>
                  <a:lnTo>
                    <a:pt x="330022" y="26454"/>
                  </a:lnTo>
                  <a:lnTo>
                    <a:pt x="323888" y="28295"/>
                  </a:lnTo>
                  <a:lnTo>
                    <a:pt x="319697" y="37414"/>
                  </a:lnTo>
                  <a:lnTo>
                    <a:pt x="313817" y="39966"/>
                  </a:lnTo>
                  <a:lnTo>
                    <a:pt x="309397" y="45834"/>
                  </a:lnTo>
                  <a:lnTo>
                    <a:pt x="309029" y="48158"/>
                  </a:lnTo>
                  <a:lnTo>
                    <a:pt x="294690" y="58191"/>
                  </a:lnTo>
                  <a:lnTo>
                    <a:pt x="293001" y="60680"/>
                  </a:lnTo>
                  <a:lnTo>
                    <a:pt x="290055" y="65697"/>
                  </a:lnTo>
                  <a:lnTo>
                    <a:pt x="286724" y="70154"/>
                  </a:lnTo>
                  <a:lnTo>
                    <a:pt x="281460" y="75963"/>
                  </a:lnTo>
                  <a:lnTo>
                    <a:pt x="274696" y="83065"/>
                  </a:lnTo>
                  <a:lnTo>
                    <a:pt x="266865" y="91401"/>
                  </a:lnTo>
                  <a:lnTo>
                    <a:pt x="258420" y="100736"/>
                  </a:lnTo>
                  <a:lnTo>
                    <a:pt x="252109" y="107376"/>
                  </a:lnTo>
                  <a:lnTo>
                    <a:pt x="246114" y="113081"/>
                  </a:lnTo>
                  <a:lnTo>
                    <a:pt x="238620" y="119608"/>
                  </a:lnTo>
                  <a:lnTo>
                    <a:pt x="231521" y="126733"/>
                  </a:lnTo>
                  <a:lnTo>
                    <a:pt x="226712" y="133389"/>
                  </a:lnTo>
                  <a:lnTo>
                    <a:pt x="222377" y="140048"/>
                  </a:lnTo>
                  <a:lnTo>
                    <a:pt x="216700" y="147180"/>
                  </a:lnTo>
                  <a:lnTo>
                    <a:pt x="210113" y="154392"/>
                  </a:lnTo>
                  <a:lnTo>
                    <a:pt x="204157" y="161194"/>
                  </a:lnTo>
                  <a:lnTo>
                    <a:pt x="198674" y="167882"/>
                  </a:lnTo>
                  <a:lnTo>
                    <a:pt x="193509" y="174752"/>
                  </a:lnTo>
                  <a:lnTo>
                    <a:pt x="187754" y="180826"/>
                  </a:lnTo>
                  <a:lnTo>
                    <a:pt x="181286" y="185793"/>
                  </a:lnTo>
                  <a:lnTo>
                    <a:pt x="175132" y="190880"/>
                  </a:lnTo>
                  <a:lnTo>
                    <a:pt x="170319" y="197319"/>
                  </a:lnTo>
                  <a:lnTo>
                    <a:pt x="166211" y="203819"/>
                  </a:lnTo>
                  <a:lnTo>
                    <a:pt x="160837" y="209851"/>
                  </a:lnTo>
                  <a:lnTo>
                    <a:pt x="113672" y="264387"/>
                  </a:lnTo>
                  <a:lnTo>
                    <a:pt x="90220" y="293217"/>
                  </a:lnTo>
                  <a:lnTo>
                    <a:pt x="81607" y="303167"/>
                  </a:lnTo>
                  <a:lnTo>
                    <a:pt x="71525" y="314107"/>
                  </a:lnTo>
                  <a:lnTo>
                    <a:pt x="61999" y="325648"/>
                  </a:lnTo>
                  <a:lnTo>
                    <a:pt x="54800" y="337705"/>
                  </a:lnTo>
                  <a:lnTo>
                    <a:pt x="50290" y="347338"/>
                  </a:lnTo>
                  <a:lnTo>
                    <a:pt x="46485" y="353618"/>
                  </a:lnTo>
                  <a:lnTo>
                    <a:pt x="41884" y="359308"/>
                  </a:lnTo>
                  <a:lnTo>
                    <a:pt x="34988" y="367169"/>
                  </a:lnTo>
                  <a:lnTo>
                    <a:pt x="25848" y="377212"/>
                  </a:lnTo>
                  <a:lnTo>
                    <a:pt x="16549" y="387310"/>
                  </a:lnTo>
                  <a:lnTo>
                    <a:pt x="8672" y="397053"/>
                  </a:lnTo>
                  <a:lnTo>
                    <a:pt x="3797" y="406031"/>
                  </a:lnTo>
                  <a:lnTo>
                    <a:pt x="0" y="417322"/>
                  </a:lnTo>
                  <a:lnTo>
                    <a:pt x="16446" y="417322"/>
                  </a:lnTo>
                  <a:lnTo>
                    <a:pt x="26213" y="417829"/>
                  </a:lnTo>
                  <a:lnTo>
                    <a:pt x="36344" y="419101"/>
                  </a:lnTo>
                  <a:lnTo>
                    <a:pt x="45860" y="419681"/>
                  </a:lnTo>
                  <a:lnTo>
                    <a:pt x="53784" y="418109"/>
                  </a:lnTo>
                  <a:lnTo>
                    <a:pt x="62852" y="413931"/>
                  </a:lnTo>
                  <a:lnTo>
                    <a:pt x="65887" y="412343"/>
                  </a:lnTo>
                  <a:lnTo>
                    <a:pt x="797691" y="412343"/>
                  </a:lnTo>
                  <a:lnTo>
                    <a:pt x="779208" y="378675"/>
                  </a:lnTo>
                  <a:lnTo>
                    <a:pt x="771651" y="371471"/>
                  </a:lnTo>
                  <a:lnTo>
                    <a:pt x="764160" y="363261"/>
                  </a:lnTo>
                  <a:lnTo>
                    <a:pt x="757328" y="354465"/>
                  </a:lnTo>
                  <a:lnTo>
                    <a:pt x="751751" y="345503"/>
                  </a:lnTo>
                  <a:lnTo>
                    <a:pt x="747281" y="337965"/>
                  </a:lnTo>
                  <a:lnTo>
                    <a:pt x="739762" y="327210"/>
                  </a:lnTo>
                  <a:lnTo>
                    <a:pt x="710718" y="290058"/>
                  </a:lnTo>
                  <a:lnTo>
                    <a:pt x="703522" y="281959"/>
                  </a:lnTo>
                  <a:lnTo>
                    <a:pt x="695974" y="272488"/>
                  </a:lnTo>
                  <a:lnTo>
                    <a:pt x="689787" y="263512"/>
                  </a:lnTo>
                  <a:lnTo>
                    <a:pt x="683034" y="254111"/>
                  </a:lnTo>
                  <a:lnTo>
                    <a:pt x="673974" y="243271"/>
                  </a:lnTo>
                  <a:lnTo>
                    <a:pt x="656932" y="224078"/>
                  </a:lnTo>
                  <a:lnTo>
                    <a:pt x="648716" y="214668"/>
                  </a:lnTo>
                  <a:lnTo>
                    <a:pt x="642620" y="211886"/>
                  </a:lnTo>
                  <a:lnTo>
                    <a:pt x="639572" y="206641"/>
                  </a:lnTo>
                  <a:lnTo>
                    <a:pt x="636380" y="201447"/>
                  </a:lnTo>
                  <a:lnTo>
                    <a:pt x="631850" y="194913"/>
                  </a:lnTo>
                  <a:lnTo>
                    <a:pt x="626663" y="188835"/>
                  </a:lnTo>
                  <a:lnTo>
                    <a:pt x="621499" y="185013"/>
                  </a:lnTo>
                  <a:lnTo>
                    <a:pt x="614921" y="182206"/>
                  </a:lnTo>
                  <a:lnTo>
                    <a:pt x="609752" y="176987"/>
                  </a:lnTo>
                  <a:lnTo>
                    <a:pt x="604367" y="166509"/>
                  </a:lnTo>
                  <a:lnTo>
                    <a:pt x="599481" y="159152"/>
                  </a:lnTo>
                  <a:lnTo>
                    <a:pt x="593624" y="152646"/>
                  </a:lnTo>
                  <a:lnTo>
                    <a:pt x="587856" y="146794"/>
                  </a:lnTo>
                  <a:lnTo>
                    <a:pt x="583234" y="141401"/>
                  </a:lnTo>
                  <a:lnTo>
                    <a:pt x="560687" y="116172"/>
                  </a:lnTo>
                  <a:lnTo>
                    <a:pt x="554223" y="110461"/>
                  </a:lnTo>
                  <a:lnTo>
                    <a:pt x="548009" y="104278"/>
                  </a:lnTo>
                  <a:lnTo>
                    <a:pt x="543572" y="98920"/>
                  </a:lnTo>
                  <a:lnTo>
                    <a:pt x="539534" y="92900"/>
                  </a:lnTo>
                  <a:lnTo>
                    <a:pt x="532307" y="87655"/>
                  </a:lnTo>
                  <a:lnTo>
                    <a:pt x="525284" y="76669"/>
                  </a:lnTo>
                  <a:lnTo>
                    <a:pt x="516648" y="72224"/>
                  </a:lnTo>
                  <a:lnTo>
                    <a:pt x="511721" y="58623"/>
                  </a:lnTo>
                  <a:lnTo>
                    <a:pt x="508203" y="56261"/>
                  </a:lnTo>
                  <a:lnTo>
                    <a:pt x="497636" y="51015"/>
                  </a:lnTo>
                  <a:lnTo>
                    <a:pt x="493064" y="42125"/>
                  </a:lnTo>
                  <a:lnTo>
                    <a:pt x="485838" y="37160"/>
                  </a:lnTo>
                  <a:lnTo>
                    <a:pt x="481977" y="32956"/>
                  </a:lnTo>
                  <a:lnTo>
                    <a:pt x="480212" y="26949"/>
                  </a:lnTo>
                  <a:lnTo>
                    <a:pt x="472465" y="22237"/>
                  </a:lnTo>
                  <a:lnTo>
                    <a:pt x="467360" y="18046"/>
                  </a:lnTo>
                  <a:lnTo>
                    <a:pt x="462432" y="10198"/>
                  </a:lnTo>
                  <a:lnTo>
                    <a:pt x="457149" y="9156"/>
                  </a:lnTo>
                  <a:lnTo>
                    <a:pt x="453118" y="3657"/>
                  </a:lnTo>
                  <a:lnTo>
                    <a:pt x="380415" y="3657"/>
                  </a:lnTo>
                  <a:lnTo>
                    <a:pt x="374992" y="3073"/>
                  </a:lnTo>
                  <a:lnTo>
                    <a:pt x="366141" y="1257"/>
                  </a:lnTo>
                  <a:lnTo>
                    <a:pt x="359016" y="1079"/>
                  </a:lnTo>
                  <a:close/>
                </a:path>
                <a:path w="799464" h="450215">
                  <a:moveTo>
                    <a:pt x="387807" y="520"/>
                  </a:moveTo>
                  <a:lnTo>
                    <a:pt x="380415" y="3657"/>
                  </a:lnTo>
                  <a:lnTo>
                    <a:pt x="453118" y="3657"/>
                  </a:lnTo>
                  <a:lnTo>
                    <a:pt x="452932" y="3403"/>
                  </a:lnTo>
                  <a:lnTo>
                    <a:pt x="452425" y="3136"/>
                  </a:lnTo>
                  <a:lnTo>
                    <a:pt x="396773" y="3136"/>
                  </a:lnTo>
                  <a:lnTo>
                    <a:pt x="391147" y="1574"/>
                  </a:lnTo>
                  <a:lnTo>
                    <a:pt x="387807" y="520"/>
                  </a:lnTo>
                  <a:close/>
                </a:path>
                <a:path w="799464" h="450215">
                  <a:moveTo>
                    <a:pt x="411556" y="0"/>
                  </a:moveTo>
                  <a:lnTo>
                    <a:pt x="405574" y="2095"/>
                  </a:lnTo>
                  <a:lnTo>
                    <a:pt x="396773" y="3136"/>
                  </a:lnTo>
                  <a:lnTo>
                    <a:pt x="452425" y="3136"/>
                  </a:lnTo>
                  <a:lnTo>
                    <a:pt x="451941" y="2882"/>
                  </a:lnTo>
                  <a:lnTo>
                    <a:pt x="421068" y="2882"/>
                  </a:lnTo>
                  <a:lnTo>
                    <a:pt x="415074" y="762"/>
                  </a:lnTo>
                  <a:lnTo>
                    <a:pt x="411556" y="0"/>
                  </a:lnTo>
                  <a:close/>
                </a:path>
                <a:path w="799464" h="450215">
                  <a:moveTo>
                    <a:pt x="434441" y="520"/>
                  </a:moveTo>
                  <a:lnTo>
                    <a:pt x="426707" y="2095"/>
                  </a:lnTo>
                  <a:lnTo>
                    <a:pt x="421068" y="2882"/>
                  </a:lnTo>
                  <a:lnTo>
                    <a:pt x="439381" y="2882"/>
                  </a:lnTo>
                  <a:lnTo>
                    <a:pt x="434441" y="520"/>
                  </a:lnTo>
                  <a:close/>
                </a:path>
                <a:path w="799464" h="450215">
                  <a:moveTo>
                    <a:pt x="449935" y="1828"/>
                  </a:moveTo>
                  <a:lnTo>
                    <a:pt x="439381" y="2882"/>
                  </a:lnTo>
                  <a:lnTo>
                    <a:pt x="451941" y="2882"/>
                  </a:lnTo>
                  <a:lnTo>
                    <a:pt x="449935" y="1828"/>
                  </a:lnTo>
                  <a:close/>
                </a:path>
              </a:pathLst>
            </a:custGeom>
            <a:solidFill>
              <a:srgbClr val="D49645"/>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 name="object 462">
              <a:extLst>
                <a:ext uri="{FF2B5EF4-FFF2-40B4-BE49-F238E27FC236}">
                  <a16:creationId xmlns:a16="http://schemas.microsoft.com/office/drawing/2014/main" id="{43736541-84F1-4936-BB5A-BD45F04E955F}"/>
                </a:ext>
              </a:extLst>
            </p:cNvPr>
            <p:cNvSpPr/>
            <p:nvPr/>
          </p:nvSpPr>
          <p:spPr>
            <a:xfrm>
              <a:off x="1025512" y="9137840"/>
              <a:ext cx="796290" cy="448309"/>
            </a:xfrm>
            <a:custGeom>
              <a:avLst/>
              <a:gdLst/>
              <a:ahLst/>
              <a:cxnLst/>
              <a:rect l="l" t="t" r="r" b="b"/>
              <a:pathLst>
                <a:path w="796289" h="448309">
                  <a:moveTo>
                    <a:pt x="85890" y="321652"/>
                  </a:moveTo>
                  <a:lnTo>
                    <a:pt x="84899" y="318846"/>
                  </a:lnTo>
                  <a:lnTo>
                    <a:pt x="83908" y="316052"/>
                  </a:lnTo>
                  <a:lnTo>
                    <a:pt x="80429" y="315861"/>
                  </a:lnTo>
                  <a:lnTo>
                    <a:pt x="73837" y="321017"/>
                  </a:lnTo>
                  <a:lnTo>
                    <a:pt x="71970" y="325399"/>
                  </a:lnTo>
                  <a:lnTo>
                    <a:pt x="73952" y="331025"/>
                  </a:lnTo>
                  <a:lnTo>
                    <a:pt x="77444" y="331203"/>
                  </a:lnTo>
                  <a:lnTo>
                    <a:pt x="84035" y="326034"/>
                  </a:lnTo>
                  <a:lnTo>
                    <a:pt x="85890" y="321652"/>
                  </a:lnTo>
                  <a:close/>
                </a:path>
                <a:path w="796289" h="448309">
                  <a:moveTo>
                    <a:pt x="97282" y="308825"/>
                  </a:moveTo>
                  <a:lnTo>
                    <a:pt x="96901" y="307733"/>
                  </a:lnTo>
                  <a:lnTo>
                    <a:pt x="96520" y="306654"/>
                  </a:lnTo>
                  <a:lnTo>
                    <a:pt x="95161" y="306565"/>
                  </a:lnTo>
                  <a:lnTo>
                    <a:pt x="92608" y="308571"/>
                  </a:lnTo>
                  <a:lnTo>
                    <a:pt x="91884" y="310273"/>
                  </a:lnTo>
                  <a:lnTo>
                    <a:pt x="92671" y="312432"/>
                  </a:lnTo>
                  <a:lnTo>
                    <a:pt x="94005" y="312508"/>
                  </a:lnTo>
                  <a:lnTo>
                    <a:pt x="95288" y="311518"/>
                  </a:lnTo>
                  <a:lnTo>
                    <a:pt x="96558" y="310502"/>
                  </a:lnTo>
                  <a:lnTo>
                    <a:pt x="97282" y="308825"/>
                  </a:lnTo>
                  <a:close/>
                </a:path>
                <a:path w="796289" h="448309">
                  <a:moveTo>
                    <a:pt x="110502" y="337769"/>
                  </a:moveTo>
                  <a:lnTo>
                    <a:pt x="109232" y="334187"/>
                  </a:lnTo>
                  <a:lnTo>
                    <a:pt x="107962" y="330593"/>
                  </a:lnTo>
                  <a:lnTo>
                    <a:pt x="103517" y="330352"/>
                  </a:lnTo>
                  <a:lnTo>
                    <a:pt x="95072" y="336956"/>
                  </a:lnTo>
                  <a:lnTo>
                    <a:pt x="92697" y="342544"/>
                  </a:lnTo>
                  <a:lnTo>
                    <a:pt x="95237" y="349732"/>
                  </a:lnTo>
                  <a:lnTo>
                    <a:pt x="99695" y="349948"/>
                  </a:lnTo>
                  <a:lnTo>
                    <a:pt x="108127" y="343357"/>
                  </a:lnTo>
                  <a:lnTo>
                    <a:pt x="110502" y="337769"/>
                  </a:lnTo>
                  <a:close/>
                </a:path>
                <a:path w="796289" h="448309">
                  <a:moveTo>
                    <a:pt x="127381" y="260235"/>
                  </a:moveTo>
                  <a:lnTo>
                    <a:pt x="126669" y="258279"/>
                  </a:lnTo>
                  <a:lnTo>
                    <a:pt x="125984" y="256324"/>
                  </a:lnTo>
                  <a:lnTo>
                    <a:pt x="123545" y="256184"/>
                  </a:lnTo>
                  <a:lnTo>
                    <a:pt x="118922" y="259791"/>
                  </a:lnTo>
                  <a:lnTo>
                    <a:pt x="117614" y="262839"/>
                  </a:lnTo>
                  <a:lnTo>
                    <a:pt x="119011" y="266776"/>
                  </a:lnTo>
                  <a:lnTo>
                    <a:pt x="121437" y="266903"/>
                  </a:lnTo>
                  <a:lnTo>
                    <a:pt x="123761" y="265112"/>
                  </a:lnTo>
                  <a:lnTo>
                    <a:pt x="126060" y="263283"/>
                  </a:lnTo>
                  <a:lnTo>
                    <a:pt x="127381" y="260235"/>
                  </a:lnTo>
                  <a:close/>
                </a:path>
                <a:path w="796289" h="448309">
                  <a:moveTo>
                    <a:pt x="129032" y="265506"/>
                  </a:moveTo>
                  <a:lnTo>
                    <a:pt x="128752" y="264731"/>
                  </a:lnTo>
                  <a:lnTo>
                    <a:pt x="128485" y="263944"/>
                  </a:lnTo>
                  <a:lnTo>
                    <a:pt x="127520" y="263906"/>
                  </a:lnTo>
                  <a:lnTo>
                    <a:pt x="126606" y="264604"/>
                  </a:lnTo>
                  <a:lnTo>
                    <a:pt x="125704" y="265328"/>
                  </a:lnTo>
                  <a:lnTo>
                    <a:pt x="125183" y="266534"/>
                  </a:lnTo>
                  <a:lnTo>
                    <a:pt x="125463" y="267296"/>
                  </a:lnTo>
                  <a:lnTo>
                    <a:pt x="125730" y="268071"/>
                  </a:lnTo>
                  <a:lnTo>
                    <a:pt x="126695" y="268147"/>
                  </a:lnTo>
                  <a:lnTo>
                    <a:pt x="127596" y="267423"/>
                  </a:lnTo>
                  <a:lnTo>
                    <a:pt x="128511" y="266712"/>
                  </a:lnTo>
                  <a:lnTo>
                    <a:pt x="129032" y="265506"/>
                  </a:lnTo>
                  <a:close/>
                </a:path>
                <a:path w="796289" h="448309">
                  <a:moveTo>
                    <a:pt x="203860" y="179628"/>
                  </a:moveTo>
                  <a:lnTo>
                    <a:pt x="203200" y="177787"/>
                  </a:lnTo>
                  <a:lnTo>
                    <a:pt x="202539" y="175907"/>
                  </a:lnTo>
                  <a:lnTo>
                    <a:pt x="200240" y="175780"/>
                  </a:lnTo>
                  <a:lnTo>
                    <a:pt x="198043" y="177520"/>
                  </a:lnTo>
                  <a:lnTo>
                    <a:pt x="195859" y="179222"/>
                  </a:lnTo>
                  <a:lnTo>
                    <a:pt x="194614" y="182105"/>
                  </a:lnTo>
                  <a:lnTo>
                    <a:pt x="195948" y="185839"/>
                  </a:lnTo>
                  <a:lnTo>
                    <a:pt x="198247" y="185953"/>
                  </a:lnTo>
                  <a:lnTo>
                    <a:pt x="200431" y="184264"/>
                  </a:lnTo>
                  <a:lnTo>
                    <a:pt x="202615" y="182537"/>
                  </a:lnTo>
                  <a:lnTo>
                    <a:pt x="203860" y="179628"/>
                  </a:lnTo>
                  <a:close/>
                </a:path>
                <a:path w="796289" h="448309">
                  <a:moveTo>
                    <a:pt x="206552" y="185191"/>
                  </a:moveTo>
                  <a:lnTo>
                    <a:pt x="206349" y="184048"/>
                  </a:lnTo>
                  <a:lnTo>
                    <a:pt x="206146" y="182892"/>
                  </a:lnTo>
                  <a:lnTo>
                    <a:pt x="204889" y="182384"/>
                  </a:lnTo>
                  <a:lnTo>
                    <a:pt x="202184" y="183438"/>
                  </a:lnTo>
                  <a:lnTo>
                    <a:pt x="201256" y="184797"/>
                  </a:lnTo>
                  <a:lnTo>
                    <a:pt x="201663" y="187096"/>
                  </a:lnTo>
                  <a:lnTo>
                    <a:pt x="202920" y="187604"/>
                  </a:lnTo>
                  <a:lnTo>
                    <a:pt x="205625" y="186550"/>
                  </a:lnTo>
                  <a:lnTo>
                    <a:pt x="206552" y="185191"/>
                  </a:lnTo>
                  <a:close/>
                </a:path>
                <a:path w="796289" h="448309">
                  <a:moveTo>
                    <a:pt x="260553" y="120446"/>
                  </a:moveTo>
                  <a:lnTo>
                    <a:pt x="260197" y="119456"/>
                  </a:lnTo>
                  <a:lnTo>
                    <a:pt x="259842" y="118452"/>
                  </a:lnTo>
                  <a:lnTo>
                    <a:pt x="258597" y="118389"/>
                  </a:lnTo>
                  <a:lnTo>
                    <a:pt x="256260" y="120230"/>
                  </a:lnTo>
                  <a:lnTo>
                    <a:pt x="255587" y="121780"/>
                  </a:lnTo>
                  <a:lnTo>
                    <a:pt x="255943" y="122783"/>
                  </a:lnTo>
                  <a:lnTo>
                    <a:pt x="256286" y="123786"/>
                  </a:lnTo>
                  <a:lnTo>
                    <a:pt x="257530" y="123837"/>
                  </a:lnTo>
                  <a:lnTo>
                    <a:pt x="259892" y="122008"/>
                  </a:lnTo>
                  <a:lnTo>
                    <a:pt x="260553" y="120446"/>
                  </a:lnTo>
                  <a:close/>
                </a:path>
                <a:path w="796289" h="448309">
                  <a:moveTo>
                    <a:pt x="272745" y="98272"/>
                  </a:moveTo>
                  <a:lnTo>
                    <a:pt x="272478" y="97015"/>
                  </a:lnTo>
                  <a:lnTo>
                    <a:pt x="272224" y="95770"/>
                  </a:lnTo>
                  <a:lnTo>
                    <a:pt x="270827" y="95288"/>
                  </a:lnTo>
                  <a:lnTo>
                    <a:pt x="267881" y="96608"/>
                  </a:lnTo>
                  <a:lnTo>
                    <a:pt x="266903" y="98158"/>
                  </a:lnTo>
                  <a:lnTo>
                    <a:pt x="267411" y="100660"/>
                  </a:lnTo>
                  <a:lnTo>
                    <a:pt x="268808" y="101142"/>
                  </a:lnTo>
                  <a:lnTo>
                    <a:pt x="271754" y="99822"/>
                  </a:lnTo>
                  <a:lnTo>
                    <a:pt x="272745" y="98272"/>
                  </a:lnTo>
                  <a:close/>
                </a:path>
                <a:path w="796289" h="448309">
                  <a:moveTo>
                    <a:pt x="280403" y="100774"/>
                  </a:moveTo>
                  <a:lnTo>
                    <a:pt x="280187" y="100164"/>
                  </a:lnTo>
                  <a:lnTo>
                    <a:pt x="279971" y="99555"/>
                  </a:lnTo>
                  <a:lnTo>
                    <a:pt x="279222" y="99529"/>
                  </a:lnTo>
                  <a:lnTo>
                    <a:pt x="278511" y="100076"/>
                  </a:lnTo>
                  <a:lnTo>
                    <a:pt x="277799" y="100634"/>
                  </a:lnTo>
                  <a:lnTo>
                    <a:pt x="277406" y="101574"/>
                  </a:lnTo>
                  <a:lnTo>
                    <a:pt x="277609" y="102184"/>
                  </a:lnTo>
                  <a:lnTo>
                    <a:pt x="277837" y="102793"/>
                  </a:lnTo>
                  <a:lnTo>
                    <a:pt x="278587" y="102831"/>
                  </a:lnTo>
                  <a:lnTo>
                    <a:pt x="279285" y="102285"/>
                  </a:lnTo>
                  <a:lnTo>
                    <a:pt x="279996" y="101714"/>
                  </a:lnTo>
                  <a:lnTo>
                    <a:pt x="280403" y="100774"/>
                  </a:lnTo>
                  <a:close/>
                </a:path>
                <a:path w="796289" h="448309">
                  <a:moveTo>
                    <a:pt x="306717" y="53479"/>
                  </a:moveTo>
                  <a:lnTo>
                    <a:pt x="306666" y="52793"/>
                  </a:lnTo>
                  <a:lnTo>
                    <a:pt x="306616" y="52120"/>
                  </a:lnTo>
                  <a:lnTo>
                    <a:pt x="305917" y="51676"/>
                  </a:lnTo>
                  <a:lnTo>
                    <a:pt x="304330" y="51955"/>
                  </a:lnTo>
                  <a:lnTo>
                    <a:pt x="303720" y="52628"/>
                  </a:lnTo>
                  <a:lnTo>
                    <a:pt x="303784" y="53314"/>
                  </a:lnTo>
                  <a:lnTo>
                    <a:pt x="303834" y="53987"/>
                  </a:lnTo>
                  <a:lnTo>
                    <a:pt x="304520" y="54419"/>
                  </a:lnTo>
                  <a:lnTo>
                    <a:pt x="306120" y="54140"/>
                  </a:lnTo>
                  <a:lnTo>
                    <a:pt x="306717" y="53479"/>
                  </a:lnTo>
                  <a:close/>
                </a:path>
                <a:path w="796289" h="448309">
                  <a:moveTo>
                    <a:pt x="317449" y="53301"/>
                  </a:moveTo>
                  <a:lnTo>
                    <a:pt x="317423" y="52870"/>
                  </a:lnTo>
                  <a:lnTo>
                    <a:pt x="317385" y="52425"/>
                  </a:lnTo>
                  <a:lnTo>
                    <a:pt x="316941" y="52158"/>
                  </a:lnTo>
                  <a:lnTo>
                    <a:pt x="316433" y="52235"/>
                  </a:lnTo>
                  <a:lnTo>
                    <a:pt x="315937" y="52336"/>
                  </a:lnTo>
                  <a:lnTo>
                    <a:pt x="315544" y="52755"/>
                  </a:lnTo>
                  <a:lnTo>
                    <a:pt x="315620" y="53619"/>
                  </a:lnTo>
                  <a:lnTo>
                    <a:pt x="316064" y="53898"/>
                  </a:lnTo>
                  <a:lnTo>
                    <a:pt x="317068" y="53721"/>
                  </a:lnTo>
                  <a:lnTo>
                    <a:pt x="317449" y="53301"/>
                  </a:lnTo>
                  <a:close/>
                </a:path>
                <a:path w="796289" h="448309">
                  <a:moveTo>
                    <a:pt x="352983" y="17856"/>
                  </a:moveTo>
                  <a:lnTo>
                    <a:pt x="352933" y="17208"/>
                  </a:lnTo>
                  <a:lnTo>
                    <a:pt x="352882" y="16573"/>
                  </a:lnTo>
                  <a:lnTo>
                    <a:pt x="352221" y="16154"/>
                  </a:lnTo>
                  <a:lnTo>
                    <a:pt x="350723" y="16408"/>
                  </a:lnTo>
                  <a:lnTo>
                    <a:pt x="350151" y="17043"/>
                  </a:lnTo>
                  <a:lnTo>
                    <a:pt x="350215" y="17665"/>
                  </a:lnTo>
                  <a:lnTo>
                    <a:pt x="350253" y="18313"/>
                  </a:lnTo>
                  <a:lnTo>
                    <a:pt x="350913" y="18732"/>
                  </a:lnTo>
                  <a:lnTo>
                    <a:pt x="351663" y="18605"/>
                  </a:lnTo>
                  <a:lnTo>
                    <a:pt x="352412" y="18465"/>
                  </a:lnTo>
                  <a:lnTo>
                    <a:pt x="352983" y="17856"/>
                  </a:lnTo>
                  <a:close/>
                </a:path>
                <a:path w="796289" h="448309">
                  <a:moveTo>
                    <a:pt x="353555" y="13271"/>
                  </a:moveTo>
                  <a:lnTo>
                    <a:pt x="353517" y="12827"/>
                  </a:lnTo>
                  <a:lnTo>
                    <a:pt x="353491" y="12382"/>
                  </a:lnTo>
                  <a:lnTo>
                    <a:pt x="353047" y="12115"/>
                  </a:lnTo>
                  <a:lnTo>
                    <a:pt x="352526" y="12192"/>
                  </a:lnTo>
                  <a:lnTo>
                    <a:pt x="352018" y="12293"/>
                  </a:lnTo>
                  <a:lnTo>
                    <a:pt x="351612" y="12712"/>
                  </a:lnTo>
                  <a:lnTo>
                    <a:pt x="351688" y="13589"/>
                  </a:lnTo>
                  <a:lnTo>
                    <a:pt x="352120" y="13881"/>
                  </a:lnTo>
                  <a:lnTo>
                    <a:pt x="352653" y="13779"/>
                  </a:lnTo>
                  <a:lnTo>
                    <a:pt x="353161" y="13690"/>
                  </a:lnTo>
                  <a:lnTo>
                    <a:pt x="353555" y="13271"/>
                  </a:lnTo>
                  <a:close/>
                </a:path>
                <a:path w="796289" h="448309">
                  <a:moveTo>
                    <a:pt x="368109" y="188252"/>
                  </a:moveTo>
                  <a:lnTo>
                    <a:pt x="368007" y="186905"/>
                  </a:lnTo>
                  <a:lnTo>
                    <a:pt x="367906" y="185547"/>
                  </a:lnTo>
                  <a:lnTo>
                    <a:pt x="366306" y="184696"/>
                  </a:lnTo>
                  <a:lnTo>
                    <a:pt x="362597" y="185318"/>
                  </a:lnTo>
                  <a:lnTo>
                    <a:pt x="361175" y="186677"/>
                  </a:lnTo>
                  <a:lnTo>
                    <a:pt x="361378" y="189395"/>
                  </a:lnTo>
                  <a:lnTo>
                    <a:pt x="362966" y="190246"/>
                  </a:lnTo>
                  <a:lnTo>
                    <a:pt x="366687" y="189611"/>
                  </a:lnTo>
                  <a:lnTo>
                    <a:pt x="368109" y="188252"/>
                  </a:lnTo>
                  <a:close/>
                </a:path>
                <a:path w="796289" h="448309">
                  <a:moveTo>
                    <a:pt x="446925" y="12458"/>
                  </a:moveTo>
                  <a:lnTo>
                    <a:pt x="446366" y="12001"/>
                  </a:lnTo>
                  <a:lnTo>
                    <a:pt x="445655" y="11950"/>
                  </a:lnTo>
                  <a:lnTo>
                    <a:pt x="444944" y="11887"/>
                  </a:lnTo>
                  <a:lnTo>
                    <a:pt x="444360" y="12242"/>
                  </a:lnTo>
                  <a:lnTo>
                    <a:pt x="444334" y="12750"/>
                  </a:lnTo>
                  <a:lnTo>
                    <a:pt x="444322" y="13246"/>
                  </a:lnTo>
                  <a:lnTo>
                    <a:pt x="444881" y="13690"/>
                  </a:lnTo>
                  <a:lnTo>
                    <a:pt x="446290" y="13817"/>
                  </a:lnTo>
                  <a:lnTo>
                    <a:pt x="446887" y="13449"/>
                  </a:lnTo>
                  <a:lnTo>
                    <a:pt x="446900" y="12954"/>
                  </a:lnTo>
                  <a:lnTo>
                    <a:pt x="446925" y="12458"/>
                  </a:lnTo>
                  <a:close/>
                </a:path>
                <a:path w="796289" h="448309">
                  <a:moveTo>
                    <a:pt x="447662" y="6159"/>
                  </a:moveTo>
                  <a:lnTo>
                    <a:pt x="447014" y="5626"/>
                  </a:lnTo>
                  <a:lnTo>
                    <a:pt x="446189" y="5562"/>
                  </a:lnTo>
                  <a:lnTo>
                    <a:pt x="445363" y="5486"/>
                  </a:lnTo>
                  <a:lnTo>
                    <a:pt x="444677" y="5905"/>
                  </a:lnTo>
                  <a:lnTo>
                    <a:pt x="444665" y="6489"/>
                  </a:lnTo>
                  <a:lnTo>
                    <a:pt x="444639" y="7061"/>
                  </a:lnTo>
                  <a:lnTo>
                    <a:pt x="445287" y="7594"/>
                  </a:lnTo>
                  <a:lnTo>
                    <a:pt x="446925" y="7721"/>
                  </a:lnTo>
                  <a:lnTo>
                    <a:pt x="447624" y="7302"/>
                  </a:lnTo>
                  <a:lnTo>
                    <a:pt x="447636" y="6731"/>
                  </a:lnTo>
                  <a:lnTo>
                    <a:pt x="447662" y="6159"/>
                  </a:lnTo>
                  <a:close/>
                </a:path>
                <a:path w="796289" h="448309">
                  <a:moveTo>
                    <a:pt x="448119" y="16852"/>
                  </a:moveTo>
                  <a:lnTo>
                    <a:pt x="447548" y="16433"/>
                  </a:lnTo>
                  <a:lnTo>
                    <a:pt x="446125" y="16433"/>
                  </a:lnTo>
                  <a:lnTo>
                    <a:pt x="445566" y="16852"/>
                  </a:lnTo>
                  <a:lnTo>
                    <a:pt x="445566" y="17843"/>
                  </a:lnTo>
                  <a:lnTo>
                    <a:pt x="446125" y="18237"/>
                  </a:lnTo>
                  <a:lnTo>
                    <a:pt x="447548" y="18237"/>
                  </a:lnTo>
                  <a:lnTo>
                    <a:pt x="448119" y="17843"/>
                  </a:lnTo>
                  <a:lnTo>
                    <a:pt x="448119" y="17348"/>
                  </a:lnTo>
                  <a:lnTo>
                    <a:pt x="448119" y="16852"/>
                  </a:lnTo>
                  <a:close/>
                </a:path>
                <a:path w="796289" h="448309">
                  <a:moveTo>
                    <a:pt x="460870" y="17665"/>
                  </a:moveTo>
                  <a:lnTo>
                    <a:pt x="459740" y="16865"/>
                  </a:lnTo>
                  <a:lnTo>
                    <a:pt x="458355" y="16865"/>
                  </a:lnTo>
                  <a:lnTo>
                    <a:pt x="456971" y="16852"/>
                  </a:lnTo>
                  <a:lnTo>
                    <a:pt x="455841" y="17640"/>
                  </a:lnTo>
                  <a:lnTo>
                    <a:pt x="455841" y="19596"/>
                  </a:lnTo>
                  <a:lnTo>
                    <a:pt x="456971" y="20383"/>
                  </a:lnTo>
                  <a:lnTo>
                    <a:pt x="458343" y="20396"/>
                  </a:lnTo>
                  <a:lnTo>
                    <a:pt x="459740" y="20396"/>
                  </a:lnTo>
                  <a:lnTo>
                    <a:pt x="460870" y="19621"/>
                  </a:lnTo>
                  <a:lnTo>
                    <a:pt x="460870" y="18630"/>
                  </a:lnTo>
                  <a:lnTo>
                    <a:pt x="460870" y="17665"/>
                  </a:lnTo>
                  <a:close/>
                </a:path>
                <a:path w="796289" h="448309">
                  <a:moveTo>
                    <a:pt x="482523" y="52641"/>
                  </a:moveTo>
                  <a:lnTo>
                    <a:pt x="481952" y="52222"/>
                  </a:lnTo>
                  <a:lnTo>
                    <a:pt x="481241" y="52222"/>
                  </a:lnTo>
                  <a:lnTo>
                    <a:pt x="480542" y="52209"/>
                  </a:lnTo>
                  <a:lnTo>
                    <a:pt x="479958" y="52628"/>
                  </a:lnTo>
                  <a:lnTo>
                    <a:pt x="479958" y="53619"/>
                  </a:lnTo>
                  <a:lnTo>
                    <a:pt x="480529" y="54025"/>
                  </a:lnTo>
                  <a:lnTo>
                    <a:pt x="481952" y="54025"/>
                  </a:lnTo>
                  <a:lnTo>
                    <a:pt x="482523" y="53619"/>
                  </a:lnTo>
                  <a:lnTo>
                    <a:pt x="482523" y="53124"/>
                  </a:lnTo>
                  <a:lnTo>
                    <a:pt x="482523" y="52641"/>
                  </a:lnTo>
                  <a:close/>
                </a:path>
                <a:path w="796289" h="448309">
                  <a:moveTo>
                    <a:pt x="494284" y="52578"/>
                  </a:moveTo>
                  <a:lnTo>
                    <a:pt x="493458" y="52006"/>
                  </a:lnTo>
                  <a:lnTo>
                    <a:pt x="492429" y="51993"/>
                  </a:lnTo>
                  <a:lnTo>
                    <a:pt x="491426" y="51993"/>
                  </a:lnTo>
                  <a:lnTo>
                    <a:pt x="490588" y="52565"/>
                  </a:lnTo>
                  <a:lnTo>
                    <a:pt x="490588" y="54013"/>
                  </a:lnTo>
                  <a:lnTo>
                    <a:pt x="491401" y="54597"/>
                  </a:lnTo>
                  <a:lnTo>
                    <a:pt x="493458" y="54597"/>
                  </a:lnTo>
                  <a:lnTo>
                    <a:pt x="494284" y="54025"/>
                  </a:lnTo>
                  <a:lnTo>
                    <a:pt x="494284" y="53301"/>
                  </a:lnTo>
                  <a:lnTo>
                    <a:pt x="494284" y="52578"/>
                  </a:lnTo>
                  <a:close/>
                </a:path>
                <a:path w="796289" h="448309">
                  <a:moveTo>
                    <a:pt x="520052" y="100838"/>
                  </a:moveTo>
                  <a:lnTo>
                    <a:pt x="519430" y="100406"/>
                  </a:lnTo>
                  <a:lnTo>
                    <a:pt x="517918" y="100406"/>
                  </a:lnTo>
                  <a:lnTo>
                    <a:pt x="517296" y="100838"/>
                  </a:lnTo>
                  <a:lnTo>
                    <a:pt x="517296" y="101904"/>
                  </a:lnTo>
                  <a:lnTo>
                    <a:pt x="517906" y="102336"/>
                  </a:lnTo>
                  <a:lnTo>
                    <a:pt x="519430" y="102336"/>
                  </a:lnTo>
                  <a:lnTo>
                    <a:pt x="520052" y="101917"/>
                  </a:lnTo>
                  <a:lnTo>
                    <a:pt x="520052" y="101371"/>
                  </a:lnTo>
                  <a:lnTo>
                    <a:pt x="520052" y="100838"/>
                  </a:lnTo>
                  <a:close/>
                </a:path>
                <a:path w="796289" h="448309">
                  <a:moveTo>
                    <a:pt x="530644" y="98082"/>
                  </a:moveTo>
                  <a:lnTo>
                    <a:pt x="529653" y="96774"/>
                  </a:lnTo>
                  <a:lnTo>
                    <a:pt x="526808" y="95592"/>
                  </a:lnTo>
                  <a:lnTo>
                    <a:pt x="525500" y="95910"/>
                  </a:lnTo>
                  <a:lnTo>
                    <a:pt x="525119" y="97904"/>
                  </a:lnTo>
                  <a:lnTo>
                    <a:pt x="526110" y="99199"/>
                  </a:lnTo>
                  <a:lnTo>
                    <a:pt x="528955" y="100393"/>
                  </a:lnTo>
                  <a:lnTo>
                    <a:pt x="530263" y="100076"/>
                  </a:lnTo>
                  <a:lnTo>
                    <a:pt x="530453" y="99072"/>
                  </a:lnTo>
                  <a:lnTo>
                    <a:pt x="530644" y="98082"/>
                  </a:lnTo>
                  <a:close/>
                </a:path>
                <a:path w="796289" h="448309">
                  <a:moveTo>
                    <a:pt x="541502" y="121970"/>
                  </a:moveTo>
                  <a:lnTo>
                    <a:pt x="540816" y="120599"/>
                  </a:lnTo>
                  <a:lnTo>
                    <a:pt x="539673" y="119697"/>
                  </a:lnTo>
                  <a:lnTo>
                    <a:pt x="538556" y="118795"/>
                  </a:lnTo>
                  <a:lnTo>
                    <a:pt x="537400" y="118706"/>
                  </a:lnTo>
                  <a:lnTo>
                    <a:pt x="537108" y="119507"/>
                  </a:lnTo>
                  <a:lnTo>
                    <a:pt x="536829" y="120307"/>
                  </a:lnTo>
                  <a:lnTo>
                    <a:pt x="537514" y="121691"/>
                  </a:lnTo>
                  <a:lnTo>
                    <a:pt x="538645" y="122580"/>
                  </a:lnTo>
                  <a:lnTo>
                    <a:pt x="539775" y="123482"/>
                  </a:lnTo>
                  <a:lnTo>
                    <a:pt x="540931" y="123571"/>
                  </a:lnTo>
                  <a:lnTo>
                    <a:pt x="541223" y="122770"/>
                  </a:lnTo>
                  <a:lnTo>
                    <a:pt x="541502" y="121970"/>
                  </a:lnTo>
                  <a:close/>
                </a:path>
                <a:path w="796289" h="448309">
                  <a:moveTo>
                    <a:pt x="596239" y="184924"/>
                  </a:moveTo>
                  <a:lnTo>
                    <a:pt x="595160" y="183718"/>
                  </a:lnTo>
                  <a:lnTo>
                    <a:pt x="593648" y="183235"/>
                  </a:lnTo>
                  <a:lnTo>
                    <a:pt x="592175" y="182791"/>
                  </a:lnTo>
                  <a:lnTo>
                    <a:pt x="590842" y="183248"/>
                  </a:lnTo>
                  <a:lnTo>
                    <a:pt x="590562" y="185343"/>
                  </a:lnTo>
                  <a:lnTo>
                    <a:pt x="591642" y="186575"/>
                  </a:lnTo>
                  <a:lnTo>
                    <a:pt x="593128" y="187032"/>
                  </a:lnTo>
                  <a:lnTo>
                    <a:pt x="594614" y="187502"/>
                  </a:lnTo>
                  <a:lnTo>
                    <a:pt x="595934" y="187032"/>
                  </a:lnTo>
                  <a:lnTo>
                    <a:pt x="596087" y="185978"/>
                  </a:lnTo>
                  <a:lnTo>
                    <a:pt x="596239" y="184924"/>
                  </a:lnTo>
                  <a:close/>
                </a:path>
                <a:path w="796289" h="448309">
                  <a:moveTo>
                    <a:pt x="602526" y="180416"/>
                  </a:moveTo>
                  <a:lnTo>
                    <a:pt x="600786" y="178435"/>
                  </a:lnTo>
                  <a:lnTo>
                    <a:pt x="598385" y="177673"/>
                  </a:lnTo>
                  <a:lnTo>
                    <a:pt x="596023" y="176949"/>
                  </a:lnTo>
                  <a:lnTo>
                    <a:pt x="593877" y="177698"/>
                  </a:lnTo>
                  <a:lnTo>
                    <a:pt x="593407" y="181051"/>
                  </a:lnTo>
                  <a:lnTo>
                    <a:pt x="595147" y="183032"/>
                  </a:lnTo>
                  <a:lnTo>
                    <a:pt x="597522" y="183756"/>
                  </a:lnTo>
                  <a:lnTo>
                    <a:pt x="599909" y="184505"/>
                  </a:lnTo>
                  <a:lnTo>
                    <a:pt x="602043" y="183756"/>
                  </a:lnTo>
                  <a:lnTo>
                    <a:pt x="602284" y="182079"/>
                  </a:lnTo>
                  <a:lnTo>
                    <a:pt x="602526" y="180416"/>
                  </a:lnTo>
                  <a:close/>
                </a:path>
                <a:path w="796289" h="448309">
                  <a:moveTo>
                    <a:pt x="671842" y="266369"/>
                  </a:moveTo>
                  <a:lnTo>
                    <a:pt x="671156" y="265087"/>
                  </a:lnTo>
                  <a:lnTo>
                    <a:pt x="670052" y="264274"/>
                  </a:lnTo>
                  <a:lnTo>
                    <a:pt x="668959" y="263486"/>
                  </a:lnTo>
                  <a:lnTo>
                    <a:pt x="667867" y="263461"/>
                  </a:lnTo>
                  <a:lnTo>
                    <a:pt x="667359" y="264985"/>
                  </a:lnTo>
                  <a:lnTo>
                    <a:pt x="668032" y="266268"/>
                  </a:lnTo>
                  <a:lnTo>
                    <a:pt x="670229" y="267881"/>
                  </a:lnTo>
                  <a:lnTo>
                    <a:pt x="671334" y="267919"/>
                  </a:lnTo>
                  <a:lnTo>
                    <a:pt x="671588" y="267131"/>
                  </a:lnTo>
                  <a:lnTo>
                    <a:pt x="671842" y="266369"/>
                  </a:lnTo>
                  <a:close/>
                </a:path>
                <a:path w="796289" h="448309">
                  <a:moveTo>
                    <a:pt x="678916" y="263245"/>
                  </a:moveTo>
                  <a:lnTo>
                    <a:pt x="677481" y="260553"/>
                  </a:lnTo>
                  <a:lnTo>
                    <a:pt x="672858" y="257162"/>
                  </a:lnTo>
                  <a:lnTo>
                    <a:pt x="670534" y="257111"/>
                  </a:lnTo>
                  <a:lnTo>
                    <a:pt x="669455" y="260362"/>
                  </a:lnTo>
                  <a:lnTo>
                    <a:pt x="670890" y="263055"/>
                  </a:lnTo>
                  <a:lnTo>
                    <a:pt x="675525" y="266433"/>
                  </a:lnTo>
                  <a:lnTo>
                    <a:pt x="677837" y="266496"/>
                  </a:lnTo>
                  <a:lnTo>
                    <a:pt x="678370" y="264871"/>
                  </a:lnTo>
                  <a:lnTo>
                    <a:pt x="678916" y="263245"/>
                  </a:lnTo>
                  <a:close/>
                </a:path>
                <a:path w="796289" h="448309">
                  <a:moveTo>
                    <a:pt x="704113" y="343268"/>
                  </a:moveTo>
                  <a:lnTo>
                    <a:pt x="701332" y="338023"/>
                  </a:lnTo>
                  <a:lnTo>
                    <a:pt x="692378" y="331444"/>
                  </a:lnTo>
                  <a:lnTo>
                    <a:pt x="687870" y="331355"/>
                  </a:lnTo>
                  <a:lnTo>
                    <a:pt x="685787" y="337667"/>
                  </a:lnTo>
                  <a:lnTo>
                    <a:pt x="688555" y="342874"/>
                  </a:lnTo>
                  <a:lnTo>
                    <a:pt x="697522" y="349453"/>
                  </a:lnTo>
                  <a:lnTo>
                    <a:pt x="702017" y="349580"/>
                  </a:lnTo>
                  <a:lnTo>
                    <a:pt x="703059" y="346392"/>
                  </a:lnTo>
                  <a:lnTo>
                    <a:pt x="704113" y="343268"/>
                  </a:lnTo>
                  <a:close/>
                </a:path>
                <a:path w="796289" h="448309">
                  <a:moveTo>
                    <a:pt x="704596" y="309486"/>
                  </a:moveTo>
                  <a:lnTo>
                    <a:pt x="703846" y="307721"/>
                  </a:lnTo>
                  <a:lnTo>
                    <a:pt x="702538" y="306743"/>
                  </a:lnTo>
                  <a:lnTo>
                    <a:pt x="701243" y="305803"/>
                  </a:lnTo>
                  <a:lnTo>
                    <a:pt x="699833" y="305993"/>
                  </a:lnTo>
                  <a:lnTo>
                    <a:pt x="699439" y="307225"/>
                  </a:lnTo>
                  <a:lnTo>
                    <a:pt x="699033" y="308444"/>
                  </a:lnTo>
                  <a:lnTo>
                    <a:pt x="699770" y="310210"/>
                  </a:lnTo>
                  <a:lnTo>
                    <a:pt x="702373" y="312127"/>
                  </a:lnTo>
                  <a:lnTo>
                    <a:pt x="703770" y="311912"/>
                  </a:lnTo>
                  <a:lnTo>
                    <a:pt x="704176" y="310692"/>
                  </a:lnTo>
                  <a:lnTo>
                    <a:pt x="704596" y="309486"/>
                  </a:lnTo>
                  <a:close/>
                </a:path>
                <a:path w="796289" h="448309">
                  <a:moveTo>
                    <a:pt x="796150" y="408940"/>
                  </a:moveTo>
                  <a:lnTo>
                    <a:pt x="768413" y="370840"/>
                  </a:lnTo>
                  <a:lnTo>
                    <a:pt x="760920" y="361950"/>
                  </a:lnTo>
                  <a:lnTo>
                    <a:pt x="754087" y="353060"/>
                  </a:lnTo>
                  <a:lnTo>
                    <a:pt x="748512" y="344170"/>
                  </a:lnTo>
                  <a:lnTo>
                    <a:pt x="744042" y="336550"/>
                  </a:lnTo>
                  <a:lnTo>
                    <a:pt x="736523" y="326390"/>
                  </a:lnTo>
                  <a:lnTo>
                    <a:pt x="733247" y="320040"/>
                  </a:lnTo>
                  <a:lnTo>
                    <a:pt x="728903" y="313690"/>
                  </a:lnTo>
                  <a:lnTo>
                    <a:pt x="723112" y="304800"/>
                  </a:lnTo>
                  <a:lnTo>
                    <a:pt x="717219" y="298450"/>
                  </a:lnTo>
                  <a:lnTo>
                    <a:pt x="712609" y="293370"/>
                  </a:lnTo>
                  <a:lnTo>
                    <a:pt x="710768" y="292100"/>
                  </a:lnTo>
                  <a:lnTo>
                    <a:pt x="707390" y="289560"/>
                  </a:lnTo>
                  <a:lnTo>
                    <a:pt x="703567" y="284480"/>
                  </a:lnTo>
                  <a:lnTo>
                    <a:pt x="706882" y="290830"/>
                  </a:lnTo>
                  <a:lnTo>
                    <a:pt x="710069" y="295910"/>
                  </a:lnTo>
                  <a:lnTo>
                    <a:pt x="713143" y="302260"/>
                  </a:lnTo>
                  <a:lnTo>
                    <a:pt x="716076" y="308610"/>
                  </a:lnTo>
                  <a:lnTo>
                    <a:pt x="719810" y="317500"/>
                  </a:lnTo>
                  <a:lnTo>
                    <a:pt x="722122" y="322656"/>
                  </a:lnTo>
                  <a:lnTo>
                    <a:pt x="721499" y="321462"/>
                  </a:lnTo>
                  <a:lnTo>
                    <a:pt x="715162" y="316826"/>
                  </a:lnTo>
                  <a:lnTo>
                    <a:pt x="711974" y="316738"/>
                  </a:lnTo>
                  <a:lnTo>
                    <a:pt x="710501" y="321208"/>
                  </a:lnTo>
                  <a:lnTo>
                    <a:pt x="712470" y="324891"/>
                  </a:lnTo>
                  <a:lnTo>
                    <a:pt x="718807" y="329552"/>
                  </a:lnTo>
                  <a:lnTo>
                    <a:pt x="721995" y="329653"/>
                  </a:lnTo>
                  <a:lnTo>
                    <a:pt x="722718" y="327406"/>
                  </a:lnTo>
                  <a:lnTo>
                    <a:pt x="723404" y="325348"/>
                  </a:lnTo>
                  <a:lnTo>
                    <a:pt x="751827" y="363220"/>
                  </a:lnTo>
                  <a:lnTo>
                    <a:pt x="757694" y="381000"/>
                  </a:lnTo>
                  <a:lnTo>
                    <a:pt x="755738" y="387350"/>
                  </a:lnTo>
                  <a:lnTo>
                    <a:pt x="750303" y="396240"/>
                  </a:lnTo>
                  <a:lnTo>
                    <a:pt x="741222" y="396240"/>
                  </a:lnTo>
                  <a:lnTo>
                    <a:pt x="702716" y="381000"/>
                  </a:lnTo>
                  <a:lnTo>
                    <a:pt x="694296" y="359410"/>
                  </a:lnTo>
                  <a:lnTo>
                    <a:pt x="693496" y="353060"/>
                  </a:lnTo>
                  <a:lnTo>
                    <a:pt x="689851" y="346710"/>
                  </a:lnTo>
                  <a:lnTo>
                    <a:pt x="683171" y="337820"/>
                  </a:lnTo>
                  <a:lnTo>
                    <a:pt x="681240" y="336550"/>
                  </a:lnTo>
                  <a:lnTo>
                    <a:pt x="679297" y="335280"/>
                  </a:lnTo>
                  <a:lnTo>
                    <a:pt x="676541" y="333476"/>
                  </a:lnTo>
                  <a:lnTo>
                    <a:pt x="676338" y="332955"/>
                  </a:lnTo>
                  <a:lnTo>
                    <a:pt x="675017" y="332003"/>
                  </a:lnTo>
                  <a:lnTo>
                    <a:pt x="673811" y="331114"/>
                  </a:lnTo>
                  <a:lnTo>
                    <a:pt x="667880" y="325120"/>
                  </a:lnTo>
                  <a:lnTo>
                    <a:pt x="662673" y="317500"/>
                  </a:lnTo>
                  <a:lnTo>
                    <a:pt x="661797" y="316230"/>
                  </a:lnTo>
                  <a:lnTo>
                    <a:pt x="659371" y="309880"/>
                  </a:lnTo>
                  <a:lnTo>
                    <a:pt x="657402" y="302260"/>
                  </a:lnTo>
                  <a:lnTo>
                    <a:pt x="655574" y="295910"/>
                  </a:lnTo>
                  <a:lnTo>
                    <a:pt x="653567" y="288290"/>
                  </a:lnTo>
                  <a:lnTo>
                    <a:pt x="650303" y="280670"/>
                  </a:lnTo>
                  <a:lnTo>
                    <a:pt x="647598" y="274320"/>
                  </a:lnTo>
                  <a:lnTo>
                    <a:pt x="620953" y="236347"/>
                  </a:lnTo>
                  <a:lnTo>
                    <a:pt x="621499" y="234746"/>
                  </a:lnTo>
                  <a:lnTo>
                    <a:pt x="619493" y="230962"/>
                  </a:lnTo>
                  <a:lnTo>
                    <a:pt x="616229" y="228587"/>
                  </a:lnTo>
                  <a:lnTo>
                    <a:pt x="613460" y="226555"/>
                  </a:lnTo>
                  <a:lnTo>
                    <a:pt x="607974" y="218440"/>
                  </a:lnTo>
                  <a:lnTo>
                    <a:pt x="605129" y="213360"/>
                  </a:lnTo>
                  <a:lnTo>
                    <a:pt x="602373" y="208280"/>
                  </a:lnTo>
                  <a:lnTo>
                    <a:pt x="598119" y="199390"/>
                  </a:lnTo>
                  <a:lnTo>
                    <a:pt x="597509" y="198120"/>
                  </a:lnTo>
                  <a:lnTo>
                    <a:pt x="594321" y="199390"/>
                  </a:lnTo>
                  <a:lnTo>
                    <a:pt x="584225" y="194310"/>
                  </a:lnTo>
                  <a:lnTo>
                    <a:pt x="578866" y="187960"/>
                  </a:lnTo>
                  <a:lnTo>
                    <a:pt x="573836" y="182880"/>
                  </a:lnTo>
                  <a:lnTo>
                    <a:pt x="573392" y="182333"/>
                  </a:lnTo>
                  <a:lnTo>
                    <a:pt x="573392" y="346710"/>
                  </a:lnTo>
                  <a:lnTo>
                    <a:pt x="572731" y="349250"/>
                  </a:lnTo>
                  <a:lnTo>
                    <a:pt x="572490" y="349250"/>
                  </a:lnTo>
                  <a:lnTo>
                    <a:pt x="569925" y="353060"/>
                  </a:lnTo>
                  <a:lnTo>
                    <a:pt x="566661" y="354330"/>
                  </a:lnTo>
                  <a:lnTo>
                    <a:pt x="563092" y="355600"/>
                  </a:lnTo>
                  <a:lnTo>
                    <a:pt x="537324" y="358140"/>
                  </a:lnTo>
                  <a:lnTo>
                    <a:pt x="511416" y="359410"/>
                  </a:lnTo>
                  <a:lnTo>
                    <a:pt x="485495" y="359410"/>
                  </a:lnTo>
                  <a:lnTo>
                    <a:pt x="445693" y="358140"/>
                  </a:lnTo>
                  <a:lnTo>
                    <a:pt x="403771" y="358140"/>
                  </a:lnTo>
                  <a:lnTo>
                    <a:pt x="349262" y="353060"/>
                  </a:lnTo>
                  <a:lnTo>
                    <a:pt x="280530" y="359410"/>
                  </a:lnTo>
                  <a:lnTo>
                    <a:pt x="252476" y="359410"/>
                  </a:lnTo>
                  <a:lnTo>
                    <a:pt x="238480" y="358140"/>
                  </a:lnTo>
                  <a:lnTo>
                    <a:pt x="233489" y="356870"/>
                  </a:lnTo>
                  <a:lnTo>
                    <a:pt x="224510" y="355600"/>
                  </a:lnTo>
                  <a:lnTo>
                    <a:pt x="216623" y="351790"/>
                  </a:lnTo>
                  <a:lnTo>
                    <a:pt x="214922" y="346710"/>
                  </a:lnTo>
                  <a:lnTo>
                    <a:pt x="216636" y="341630"/>
                  </a:lnTo>
                  <a:lnTo>
                    <a:pt x="219722" y="340360"/>
                  </a:lnTo>
                  <a:lnTo>
                    <a:pt x="223151" y="337820"/>
                  </a:lnTo>
                  <a:lnTo>
                    <a:pt x="224790" y="337820"/>
                  </a:lnTo>
                  <a:lnTo>
                    <a:pt x="228473" y="336550"/>
                  </a:lnTo>
                  <a:lnTo>
                    <a:pt x="232333" y="335280"/>
                  </a:lnTo>
                  <a:lnTo>
                    <a:pt x="236067" y="335280"/>
                  </a:lnTo>
                  <a:lnTo>
                    <a:pt x="235661" y="336550"/>
                  </a:lnTo>
                  <a:lnTo>
                    <a:pt x="235051" y="337820"/>
                  </a:lnTo>
                  <a:lnTo>
                    <a:pt x="276821" y="337820"/>
                  </a:lnTo>
                  <a:lnTo>
                    <a:pt x="318566" y="339090"/>
                  </a:lnTo>
                  <a:lnTo>
                    <a:pt x="360324" y="339090"/>
                  </a:lnTo>
                  <a:lnTo>
                    <a:pt x="385305" y="338340"/>
                  </a:lnTo>
                  <a:lnTo>
                    <a:pt x="385445" y="340080"/>
                  </a:lnTo>
                  <a:lnTo>
                    <a:pt x="387781" y="341630"/>
                  </a:lnTo>
                  <a:lnTo>
                    <a:pt x="393166" y="340728"/>
                  </a:lnTo>
                  <a:lnTo>
                    <a:pt x="395198" y="338429"/>
                  </a:lnTo>
                  <a:lnTo>
                    <a:pt x="395160" y="338035"/>
                  </a:lnTo>
                  <a:lnTo>
                    <a:pt x="402107" y="337820"/>
                  </a:lnTo>
                  <a:lnTo>
                    <a:pt x="401281" y="338874"/>
                  </a:lnTo>
                  <a:lnTo>
                    <a:pt x="401459" y="341109"/>
                  </a:lnTo>
                  <a:lnTo>
                    <a:pt x="402577" y="341845"/>
                  </a:lnTo>
                  <a:lnTo>
                    <a:pt x="403872" y="341630"/>
                  </a:lnTo>
                  <a:lnTo>
                    <a:pt x="405155" y="341426"/>
                  </a:lnTo>
                  <a:lnTo>
                    <a:pt x="406133" y="340321"/>
                  </a:lnTo>
                  <a:lnTo>
                    <a:pt x="406044" y="339217"/>
                  </a:lnTo>
                  <a:lnTo>
                    <a:pt x="405955" y="338074"/>
                  </a:lnTo>
                  <a:lnTo>
                    <a:pt x="405574" y="337820"/>
                  </a:lnTo>
                  <a:lnTo>
                    <a:pt x="424192" y="337820"/>
                  </a:lnTo>
                  <a:lnTo>
                    <a:pt x="446278" y="336550"/>
                  </a:lnTo>
                  <a:lnTo>
                    <a:pt x="490448" y="336550"/>
                  </a:lnTo>
                  <a:lnTo>
                    <a:pt x="501218" y="337820"/>
                  </a:lnTo>
                  <a:lnTo>
                    <a:pt x="511975" y="337820"/>
                  </a:lnTo>
                  <a:lnTo>
                    <a:pt x="522719" y="339090"/>
                  </a:lnTo>
                  <a:lnTo>
                    <a:pt x="543267" y="340360"/>
                  </a:lnTo>
                  <a:lnTo>
                    <a:pt x="553250" y="341630"/>
                  </a:lnTo>
                  <a:lnTo>
                    <a:pt x="572719" y="346710"/>
                  </a:lnTo>
                  <a:lnTo>
                    <a:pt x="573392" y="346710"/>
                  </a:lnTo>
                  <a:lnTo>
                    <a:pt x="573392" y="182333"/>
                  </a:lnTo>
                  <a:lnTo>
                    <a:pt x="564565" y="171450"/>
                  </a:lnTo>
                  <a:lnTo>
                    <a:pt x="555294" y="160020"/>
                  </a:lnTo>
                  <a:lnTo>
                    <a:pt x="555028" y="159689"/>
                  </a:lnTo>
                  <a:lnTo>
                    <a:pt x="555028" y="292100"/>
                  </a:lnTo>
                  <a:lnTo>
                    <a:pt x="552208" y="302260"/>
                  </a:lnTo>
                  <a:lnTo>
                    <a:pt x="541832" y="313690"/>
                  </a:lnTo>
                  <a:lnTo>
                    <a:pt x="532625" y="316230"/>
                  </a:lnTo>
                  <a:lnTo>
                    <a:pt x="525106" y="316230"/>
                  </a:lnTo>
                  <a:lnTo>
                    <a:pt x="507034" y="317500"/>
                  </a:lnTo>
                  <a:lnTo>
                    <a:pt x="488797" y="317500"/>
                  </a:lnTo>
                  <a:lnTo>
                    <a:pt x="470573" y="316230"/>
                  </a:lnTo>
                  <a:lnTo>
                    <a:pt x="443204" y="312420"/>
                  </a:lnTo>
                  <a:lnTo>
                    <a:pt x="396367" y="306070"/>
                  </a:lnTo>
                  <a:lnTo>
                    <a:pt x="368198" y="304800"/>
                  </a:lnTo>
                  <a:lnTo>
                    <a:pt x="340004" y="304800"/>
                  </a:lnTo>
                  <a:lnTo>
                    <a:pt x="312254" y="309880"/>
                  </a:lnTo>
                  <a:lnTo>
                    <a:pt x="284454" y="312420"/>
                  </a:lnTo>
                  <a:lnTo>
                    <a:pt x="258559" y="312420"/>
                  </a:lnTo>
                  <a:lnTo>
                    <a:pt x="250024" y="311150"/>
                  </a:lnTo>
                  <a:lnTo>
                    <a:pt x="245478" y="308610"/>
                  </a:lnTo>
                  <a:lnTo>
                    <a:pt x="241642" y="304800"/>
                  </a:lnTo>
                  <a:lnTo>
                    <a:pt x="239852" y="298450"/>
                  </a:lnTo>
                  <a:lnTo>
                    <a:pt x="241452" y="290830"/>
                  </a:lnTo>
                  <a:lnTo>
                    <a:pt x="243598" y="287020"/>
                  </a:lnTo>
                  <a:lnTo>
                    <a:pt x="247154" y="284480"/>
                  </a:lnTo>
                  <a:lnTo>
                    <a:pt x="250901" y="283235"/>
                  </a:lnTo>
                  <a:lnTo>
                    <a:pt x="252463" y="283616"/>
                  </a:lnTo>
                  <a:lnTo>
                    <a:pt x="254482" y="282727"/>
                  </a:lnTo>
                  <a:lnTo>
                    <a:pt x="255828" y="283210"/>
                  </a:lnTo>
                  <a:lnTo>
                    <a:pt x="258495" y="281940"/>
                  </a:lnTo>
                  <a:lnTo>
                    <a:pt x="264274" y="281940"/>
                  </a:lnTo>
                  <a:lnTo>
                    <a:pt x="267182" y="284480"/>
                  </a:lnTo>
                  <a:lnTo>
                    <a:pt x="275678" y="281940"/>
                  </a:lnTo>
                  <a:lnTo>
                    <a:pt x="280390" y="280670"/>
                  </a:lnTo>
                  <a:lnTo>
                    <a:pt x="290233" y="280670"/>
                  </a:lnTo>
                  <a:lnTo>
                    <a:pt x="288963" y="280885"/>
                  </a:lnTo>
                  <a:lnTo>
                    <a:pt x="286969" y="282778"/>
                  </a:lnTo>
                  <a:lnTo>
                    <a:pt x="287261" y="286562"/>
                  </a:lnTo>
                  <a:lnTo>
                    <a:pt x="289483" y="287756"/>
                  </a:lnTo>
                  <a:lnTo>
                    <a:pt x="292087" y="287312"/>
                  </a:lnTo>
                  <a:lnTo>
                    <a:pt x="294678" y="286893"/>
                  </a:lnTo>
                  <a:lnTo>
                    <a:pt x="296659" y="285000"/>
                  </a:lnTo>
                  <a:lnTo>
                    <a:pt x="296519" y="283083"/>
                  </a:lnTo>
                  <a:lnTo>
                    <a:pt x="296494" y="282867"/>
                  </a:lnTo>
                  <a:lnTo>
                    <a:pt x="297294" y="283210"/>
                  </a:lnTo>
                  <a:lnTo>
                    <a:pt x="316230" y="284480"/>
                  </a:lnTo>
                  <a:lnTo>
                    <a:pt x="329336" y="284480"/>
                  </a:lnTo>
                  <a:lnTo>
                    <a:pt x="342455" y="285750"/>
                  </a:lnTo>
                  <a:lnTo>
                    <a:pt x="369417" y="283210"/>
                  </a:lnTo>
                  <a:lnTo>
                    <a:pt x="383921" y="283210"/>
                  </a:lnTo>
                  <a:lnTo>
                    <a:pt x="412356" y="284480"/>
                  </a:lnTo>
                  <a:lnTo>
                    <a:pt x="426110" y="284480"/>
                  </a:lnTo>
                  <a:lnTo>
                    <a:pt x="439864" y="283210"/>
                  </a:lnTo>
                  <a:lnTo>
                    <a:pt x="467360" y="280670"/>
                  </a:lnTo>
                  <a:lnTo>
                    <a:pt x="471208" y="280670"/>
                  </a:lnTo>
                  <a:lnTo>
                    <a:pt x="471347" y="282536"/>
                  </a:lnTo>
                  <a:lnTo>
                    <a:pt x="473646" y="283743"/>
                  </a:lnTo>
                  <a:lnTo>
                    <a:pt x="479031" y="282841"/>
                  </a:lnTo>
                  <a:lnTo>
                    <a:pt x="481088" y="280885"/>
                  </a:lnTo>
                  <a:lnTo>
                    <a:pt x="481063" y="280670"/>
                  </a:lnTo>
                  <a:lnTo>
                    <a:pt x="508660" y="280670"/>
                  </a:lnTo>
                  <a:lnTo>
                    <a:pt x="522414" y="281940"/>
                  </a:lnTo>
                  <a:lnTo>
                    <a:pt x="543191" y="281940"/>
                  </a:lnTo>
                  <a:lnTo>
                    <a:pt x="549414" y="285750"/>
                  </a:lnTo>
                  <a:lnTo>
                    <a:pt x="555028" y="292100"/>
                  </a:lnTo>
                  <a:lnTo>
                    <a:pt x="555028" y="159689"/>
                  </a:lnTo>
                  <a:lnTo>
                    <a:pt x="546150" y="148590"/>
                  </a:lnTo>
                  <a:lnTo>
                    <a:pt x="545185" y="147320"/>
                  </a:lnTo>
                  <a:lnTo>
                    <a:pt x="537387" y="137160"/>
                  </a:lnTo>
                  <a:lnTo>
                    <a:pt x="534631" y="133350"/>
                  </a:lnTo>
                  <a:lnTo>
                    <a:pt x="528193" y="124460"/>
                  </a:lnTo>
                  <a:lnTo>
                    <a:pt x="511670" y="105638"/>
                  </a:lnTo>
                  <a:lnTo>
                    <a:pt x="511670" y="236220"/>
                  </a:lnTo>
                  <a:lnTo>
                    <a:pt x="510755" y="245110"/>
                  </a:lnTo>
                  <a:lnTo>
                    <a:pt x="473710" y="257810"/>
                  </a:lnTo>
                  <a:lnTo>
                    <a:pt x="462546" y="256540"/>
                  </a:lnTo>
                  <a:lnTo>
                    <a:pt x="436460" y="256540"/>
                  </a:lnTo>
                  <a:lnTo>
                    <a:pt x="410375" y="259080"/>
                  </a:lnTo>
                  <a:lnTo>
                    <a:pt x="384035" y="259080"/>
                  </a:lnTo>
                  <a:lnTo>
                    <a:pt x="357695" y="260350"/>
                  </a:lnTo>
                  <a:lnTo>
                    <a:pt x="304990" y="260350"/>
                  </a:lnTo>
                  <a:lnTo>
                    <a:pt x="287439" y="257810"/>
                  </a:lnTo>
                  <a:lnTo>
                    <a:pt x="279298" y="252730"/>
                  </a:lnTo>
                  <a:lnTo>
                    <a:pt x="272999" y="243840"/>
                  </a:lnTo>
                  <a:lnTo>
                    <a:pt x="270522" y="238760"/>
                  </a:lnTo>
                  <a:lnTo>
                    <a:pt x="273189" y="234950"/>
                  </a:lnTo>
                  <a:lnTo>
                    <a:pt x="276872" y="233680"/>
                  </a:lnTo>
                  <a:lnTo>
                    <a:pt x="277126" y="232410"/>
                  </a:lnTo>
                  <a:lnTo>
                    <a:pt x="277622" y="232410"/>
                  </a:lnTo>
                  <a:lnTo>
                    <a:pt x="281025" y="231140"/>
                  </a:lnTo>
                  <a:lnTo>
                    <a:pt x="287007" y="231140"/>
                  </a:lnTo>
                  <a:lnTo>
                    <a:pt x="296354" y="229870"/>
                  </a:lnTo>
                  <a:lnTo>
                    <a:pt x="297891" y="230085"/>
                  </a:lnTo>
                  <a:lnTo>
                    <a:pt x="296418" y="230327"/>
                  </a:lnTo>
                  <a:lnTo>
                    <a:pt x="294995" y="231686"/>
                  </a:lnTo>
                  <a:lnTo>
                    <a:pt x="295211" y="234403"/>
                  </a:lnTo>
                  <a:lnTo>
                    <a:pt x="296799" y="235254"/>
                  </a:lnTo>
                  <a:lnTo>
                    <a:pt x="300507" y="234619"/>
                  </a:lnTo>
                  <a:lnTo>
                    <a:pt x="301929" y="233286"/>
                  </a:lnTo>
                  <a:lnTo>
                    <a:pt x="301828" y="231902"/>
                  </a:lnTo>
                  <a:lnTo>
                    <a:pt x="301726" y="230606"/>
                  </a:lnTo>
                  <a:lnTo>
                    <a:pt x="315188" y="232410"/>
                  </a:lnTo>
                  <a:lnTo>
                    <a:pt x="324561" y="232410"/>
                  </a:lnTo>
                  <a:lnTo>
                    <a:pt x="333273" y="231140"/>
                  </a:lnTo>
                  <a:lnTo>
                    <a:pt x="351015" y="231140"/>
                  </a:lnTo>
                  <a:lnTo>
                    <a:pt x="359752" y="232410"/>
                  </a:lnTo>
                  <a:lnTo>
                    <a:pt x="403745" y="232410"/>
                  </a:lnTo>
                  <a:lnTo>
                    <a:pt x="425678" y="233680"/>
                  </a:lnTo>
                  <a:lnTo>
                    <a:pt x="447725" y="233680"/>
                  </a:lnTo>
                  <a:lnTo>
                    <a:pt x="460730" y="232410"/>
                  </a:lnTo>
                  <a:lnTo>
                    <a:pt x="467245" y="231140"/>
                  </a:lnTo>
                  <a:lnTo>
                    <a:pt x="473760" y="229870"/>
                  </a:lnTo>
                  <a:lnTo>
                    <a:pt x="483031" y="229870"/>
                  </a:lnTo>
                  <a:lnTo>
                    <a:pt x="483463" y="235508"/>
                  </a:lnTo>
                  <a:lnTo>
                    <a:pt x="486778" y="237286"/>
                  </a:lnTo>
                  <a:lnTo>
                    <a:pt x="494550" y="235978"/>
                  </a:lnTo>
                  <a:lnTo>
                    <a:pt x="497522" y="233133"/>
                  </a:lnTo>
                  <a:lnTo>
                    <a:pt x="499491" y="233680"/>
                  </a:lnTo>
                  <a:lnTo>
                    <a:pt x="501434" y="233680"/>
                  </a:lnTo>
                  <a:lnTo>
                    <a:pt x="511670" y="236220"/>
                  </a:lnTo>
                  <a:lnTo>
                    <a:pt x="511670" y="105638"/>
                  </a:lnTo>
                  <a:lnTo>
                    <a:pt x="502043" y="97053"/>
                  </a:lnTo>
                  <a:lnTo>
                    <a:pt x="502043" y="194310"/>
                  </a:lnTo>
                  <a:lnTo>
                    <a:pt x="501878" y="195580"/>
                  </a:lnTo>
                  <a:lnTo>
                    <a:pt x="496925" y="203200"/>
                  </a:lnTo>
                  <a:lnTo>
                    <a:pt x="489737" y="205740"/>
                  </a:lnTo>
                  <a:lnTo>
                    <a:pt x="483044" y="207010"/>
                  </a:lnTo>
                  <a:lnTo>
                    <a:pt x="475284" y="208280"/>
                  </a:lnTo>
                  <a:lnTo>
                    <a:pt x="467487" y="208280"/>
                  </a:lnTo>
                  <a:lnTo>
                    <a:pt x="459689" y="209550"/>
                  </a:lnTo>
                  <a:lnTo>
                    <a:pt x="451904" y="209550"/>
                  </a:lnTo>
                  <a:lnTo>
                    <a:pt x="412508" y="212090"/>
                  </a:lnTo>
                  <a:lnTo>
                    <a:pt x="392836" y="214630"/>
                  </a:lnTo>
                  <a:lnTo>
                    <a:pt x="373164" y="215900"/>
                  </a:lnTo>
                  <a:lnTo>
                    <a:pt x="357149" y="218440"/>
                  </a:lnTo>
                  <a:lnTo>
                    <a:pt x="340893" y="218440"/>
                  </a:lnTo>
                  <a:lnTo>
                    <a:pt x="324739" y="217170"/>
                  </a:lnTo>
                  <a:lnTo>
                    <a:pt x="309016" y="212090"/>
                  </a:lnTo>
                  <a:lnTo>
                    <a:pt x="305612" y="210820"/>
                  </a:lnTo>
                  <a:lnTo>
                    <a:pt x="296938" y="208280"/>
                  </a:lnTo>
                  <a:lnTo>
                    <a:pt x="295109" y="198120"/>
                  </a:lnTo>
                  <a:lnTo>
                    <a:pt x="296760" y="195580"/>
                  </a:lnTo>
                  <a:lnTo>
                    <a:pt x="298754" y="194310"/>
                  </a:lnTo>
                  <a:lnTo>
                    <a:pt x="298881" y="193040"/>
                  </a:lnTo>
                  <a:lnTo>
                    <a:pt x="299186" y="193040"/>
                  </a:lnTo>
                  <a:lnTo>
                    <a:pt x="299567" y="191770"/>
                  </a:lnTo>
                  <a:lnTo>
                    <a:pt x="311442" y="186690"/>
                  </a:lnTo>
                  <a:lnTo>
                    <a:pt x="323773" y="185420"/>
                  </a:lnTo>
                  <a:lnTo>
                    <a:pt x="348653" y="185420"/>
                  </a:lnTo>
                  <a:lnTo>
                    <a:pt x="378079" y="182880"/>
                  </a:lnTo>
                  <a:lnTo>
                    <a:pt x="407530" y="182880"/>
                  </a:lnTo>
                  <a:lnTo>
                    <a:pt x="450469" y="186690"/>
                  </a:lnTo>
                  <a:lnTo>
                    <a:pt x="483679" y="186690"/>
                  </a:lnTo>
                  <a:lnTo>
                    <a:pt x="493077" y="189230"/>
                  </a:lnTo>
                  <a:lnTo>
                    <a:pt x="501599" y="194310"/>
                  </a:lnTo>
                  <a:lnTo>
                    <a:pt x="502043" y="194310"/>
                  </a:lnTo>
                  <a:lnTo>
                    <a:pt x="502043" y="97053"/>
                  </a:lnTo>
                  <a:lnTo>
                    <a:pt x="501459" y="96520"/>
                  </a:lnTo>
                  <a:lnTo>
                    <a:pt x="498678" y="93980"/>
                  </a:lnTo>
                  <a:lnTo>
                    <a:pt x="495909" y="91440"/>
                  </a:lnTo>
                  <a:lnTo>
                    <a:pt x="490855" y="86360"/>
                  </a:lnTo>
                  <a:lnTo>
                    <a:pt x="489877" y="85090"/>
                  </a:lnTo>
                  <a:lnTo>
                    <a:pt x="488899" y="83820"/>
                  </a:lnTo>
                  <a:lnTo>
                    <a:pt x="481584" y="74295"/>
                  </a:lnTo>
                  <a:lnTo>
                    <a:pt x="481584" y="157480"/>
                  </a:lnTo>
                  <a:lnTo>
                    <a:pt x="470992" y="163830"/>
                  </a:lnTo>
                  <a:lnTo>
                    <a:pt x="467512" y="165100"/>
                  </a:lnTo>
                  <a:lnTo>
                    <a:pt x="456222" y="167640"/>
                  </a:lnTo>
                  <a:lnTo>
                    <a:pt x="421690" y="171450"/>
                  </a:lnTo>
                  <a:lnTo>
                    <a:pt x="379984" y="171450"/>
                  </a:lnTo>
                  <a:lnTo>
                    <a:pt x="366090" y="170180"/>
                  </a:lnTo>
                  <a:lnTo>
                    <a:pt x="358305" y="170180"/>
                  </a:lnTo>
                  <a:lnTo>
                    <a:pt x="350481" y="168910"/>
                  </a:lnTo>
                  <a:lnTo>
                    <a:pt x="337693" y="170180"/>
                  </a:lnTo>
                  <a:lnTo>
                    <a:pt x="332460" y="170180"/>
                  </a:lnTo>
                  <a:lnTo>
                    <a:pt x="327533" y="168910"/>
                  </a:lnTo>
                  <a:lnTo>
                    <a:pt x="323824" y="166370"/>
                  </a:lnTo>
                  <a:lnTo>
                    <a:pt x="319976" y="162560"/>
                  </a:lnTo>
                  <a:lnTo>
                    <a:pt x="318109" y="157480"/>
                  </a:lnTo>
                  <a:lnTo>
                    <a:pt x="320319" y="152400"/>
                  </a:lnTo>
                  <a:lnTo>
                    <a:pt x="325894" y="147320"/>
                  </a:lnTo>
                  <a:lnTo>
                    <a:pt x="334530" y="149860"/>
                  </a:lnTo>
                  <a:lnTo>
                    <a:pt x="341274" y="149860"/>
                  </a:lnTo>
                  <a:lnTo>
                    <a:pt x="349631" y="151130"/>
                  </a:lnTo>
                  <a:lnTo>
                    <a:pt x="357987" y="151130"/>
                  </a:lnTo>
                  <a:lnTo>
                    <a:pt x="366331" y="152400"/>
                  </a:lnTo>
                  <a:lnTo>
                    <a:pt x="388962" y="153670"/>
                  </a:lnTo>
                  <a:lnTo>
                    <a:pt x="403263" y="154940"/>
                  </a:lnTo>
                  <a:lnTo>
                    <a:pt x="431876" y="154940"/>
                  </a:lnTo>
                  <a:lnTo>
                    <a:pt x="457479" y="149860"/>
                  </a:lnTo>
                  <a:lnTo>
                    <a:pt x="462991" y="148590"/>
                  </a:lnTo>
                  <a:lnTo>
                    <a:pt x="468922" y="148590"/>
                  </a:lnTo>
                  <a:lnTo>
                    <a:pt x="481584" y="157480"/>
                  </a:lnTo>
                  <a:lnTo>
                    <a:pt x="481584" y="74295"/>
                  </a:lnTo>
                  <a:lnTo>
                    <a:pt x="481101" y="73660"/>
                  </a:lnTo>
                  <a:lnTo>
                    <a:pt x="478574" y="71120"/>
                  </a:lnTo>
                  <a:lnTo>
                    <a:pt x="476046" y="68580"/>
                  </a:lnTo>
                  <a:lnTo>
                    <a:pt x="471144" y="63500"/>
                  </a:lnTo>
                  <a:lnTo>
                    <a:pt x="465988" y="59690"/>
                  </a:lnTo>
                  <a:lnTo>
                    <a:pt x="461073" y="54597"/>
                  </a:lnTo>
                  <a:lnTo>
                    <a:pt x="460209" y="53695"/>
                  </a:lnTo>
                  <a:lnTo>
                    <a:pt x="460209" y="124460"/>
                  </a:lnTo>
                  <a:lnTo>
                    <a:pt x="458800" y="130810"/>
                  </a:lnTo>
                  <a:lnTo>
                    <a:pt x="454621" y="132080"/>
                  </a:lnTo>
                  <a:lnTo>
                    <a:pt x="446824" y="133350"/>
                  </a:lnTo>
                  <a:lnTo>
                    <a:pt x="440969" y="132080"/>
                  </a:lnTo>
                  <a:lnTo>
                    <a:pt x="427697" y="132080"/>
                  </a:lnTo>
                  <a:lnTo>
                    <a:pt x="420408" y="133350"/>
                  </a:lnTo>
                  <a:lnTo>
                    <a:pt x="402107" y="133350"/>
                  </a:lnTo>
                  <a:lnTo>
                    <a:pt x="380174" y="130810"/>
                  </a:lnTo>
                  <a:lnTo>
                    <a:pt x="362813" y="130810"/>
                  </a:lnTo>
                  <a:lnTo>
                    <a:pt x="356450" y="132080"/>
                  </a:lnTo>
                  <a:lnTo>
                    <a:pt x="346265" y="132080"/>
                  </a:lnTo>
                  <a:lnTo>
                    <a:pt x="340207" y="133350"/>
                  </a:lnTo>
                  <a:lnTo>
                    <a:pt x="333946" y="125730"/>
                  </a:lnTo>
                  <a:lnTo>
                    <a:pt x="336105" y="123190"/>
                  </a:lnTo>
                  <a:lnTo>
                    <a:pt x="338912" y="121920"/>
                  </a:lnTo>
                  <a:lnTo>
                    <a:pt x="339217" y="121920"/>
                  </a:lnTo>
                  <a:lnTo>
                    <a:pt x="339699" y="120650"/>
                  </a:lnTo>
                  <a:lnTo>
                    <a:pt x="340360" y="120650"/>
                  </a:lnTo>
                  <a:lnTo>
                    <a:pt x="340906" y="121920"/>
                  </a:lnTo>
                  <a:lnTo>
                    <a:pt x="342176" y="120650"/>
                  </a:lnTo>
                  <a:lnTo>
                    <a:pt x="344601" y="120650"/>
                  </a:lnTo>
                  <a:lnTo>
                    <a:pt x="344449" y="121920"/>
                  </a:lnTo>
                  <a:lnTo>
                    <a:pt x="349707" y="121920"/>
                  </a:lnTo>
                  <a:lnTo>
                    <a:pt x="354888" y="120650"/>
                  </a:lnTo>
                  <a:lnTo>
                    <a:pt x="396011" y="120650"/>
                  </a:lnTo>
                  <a:lnTo>
                    <a:pt x="410375" y="119380"/>
                  </a:lnTo>
                  <a:lnTo>
                    <a:pt x="417499" y="118110"/>
                  </a:lnTo>
                  <a:lnTo>
                    <a:pt x="430720" y="120650"/>
                  </a:lnTo>
                  <a:lnTo>
                    <a:pt x="436918" y="123190"/>
                  </a:lnTo>
                  <a:lnTo>
                    <a:pt x="447065" y="121920"/>
                  </a:lnTo>
                  <a:lnTo>
                    <a:pt x="451662" y="120650"/>
                  </a:lnTo>
                  <a:lnTo>
                    <a:pt x="457593" y="121920"/>
                  </a:lnTo>
                  <a:lnTo>
                    <a:pt x="460209" y="124460"/>
                  </a:lnTo>
                  <a:lnTo>
                    <a:pt x="460209" y="53695"/>
                  </a:lnTo>
                  <a:lnTo>
                    <a:pt x="457479" y="50800"/>
                  </a:lnTo>
                  <a:lnTo>
                    <a:pt x="456285" y="49530"/>
                  </a:lnTo>
                  <a:lnTo>
                    <a:pt x="453885" y="46990"/>
                  </a:lnTo>
                  <a:lnTo>
                    <a:pt x="446620" y="37820"/>
                  </a:lnTo>
                  <a:lnTo>
                    <a:pt x="446620" y="99060"/>
                  </a:lnTo>
                  <a:lnTo>
                    <a:pt x="444436" y="107950"/>
                  </a:lnTo>
                  <a:lnTo>
                    <a:pt x="434454" y="106680"/>
                  </a:lnTo>
                  <a:lnTo>
                    <a:pt x="371475" y="106680"/>
                  </a:lnTo>
                  <a:lnTo>
                    <a:pt x="359067" y="105410"/>
                  </a:lnTo>
                  <a:lnTo>
                    <a:pt x="354482" y="106680"/>
                  </a:lnTo>
                  <a:lnTo>
                    <a:pt x="348132" y="105410"/>
                  </a:lnTo>
                  <a:lnTo>
                    <a:pt x="346494" y="102870"/>
                  </a:lnTo>
                  <a:lnTo>
                    <a:pt x="347472" y="100330"/>
                  </a:lnTo>
                  <a:lnTo>
                    <a:pt x="349427" y="93980"/>
                  </a:lnTo>
                  <a:lnTo>
                    <a:pt x="354533" y="96520"/>
                  </a:lnTo>
                  <a:lnTo>
                    <a:pt x="363664" y="97790"/>
                  </a:lnTo>
                  <a:lnTo>
                    <a:pt x="369506" y="96520"/>
                  </a:lnTo>
                  <a:lnTo>
                    <a:pt x="388429" y="95250"/>
                  </a:lnTo>
                  <a:lnTo>
                    <a:pt x="412699" y="95250"/>
                  </a:lnTo>
                  <a:lnTo>
                    <a:pt x="423989" y="93980"/>
                  </a:lnTo>
                  <a:lnTo>
                    <a:pt x="435216" y="95250"/>
                  </a:lnTo>
                  <a:lnTo>
                    <a:pt x="446316" y="97790"/>
                  </a:lnTo>
                  <a:lnTo>
                    <a:pt x="446595" y="97790"/>
                  </a:lnTo>
                  <a:lnTo>
                    <a:pt x="446620" y="99060"/>
                  </a:lnTo>
                  <a:lnTo>
                    <a:pt x="446620" y="37820"/>
                  </a:lnTo>
                  <a:lnTo>
                    <a:pt x="445846" y="36830"/>
                  </a:lnTo>
                  <a:lnTo>
                    <a:pt x="443826" y="34290"/>
                  </a:lnTo>
                  <a:lnTo>
                    <a:pt x="442328" y="31750"/>
                  </a:lnTo>
                  <a:lnTo>
                    <a:pt x="436333" y="21590"/>
                  </a:lnTo>
                  <a:lnTo>
                    <a:pt x="436384" y="20320"/>
                  </a:lnTo>
                  <a:lnTo>
                    <a:pt x="436854" y="8890"/>
                  </a:lnTo>
                  <a:lnTo>
                    <a:pt x="440067" y="5080"/>
                  </a:lnTo>
                  <a:lnTo>
                    <a:pt x="445643" y="3810"/>
                  </a:lnTo>
                  <a:lnTo>
                    <a:pt x="451040" y="3810"/>
                  </a:lnTo>
                  <a:lnTo>
                    <a:pt x="448970" y="2540"/>
                  </a:lnTo>
                  <a:lnTo>
                    <a:pt x="446087" y="1270"/>
                  </a:lnTo>
                  <a:lnTo>
                    <a:pt x="436143" y="1270"/>
                  </a:lnTo>
                  <a:lnTo>
                    <a:pt x="434352" y="812"/>
                  </a:lnTo>
                  <a:lnTo>
                    <a:pt x="434352" y="76200"/>
                  </a:lnTo>
                  <a:lnTo>
                    <a:pt x="433984" y="76200"/>
                  </a:lnTo>
                  <a:lnTo>
                    <a:pt x="430644" y="83820"/>
                  </a:lnTo>
                  <a:lnTo>
                    <a:pt x="418312" y="83820"/>
                  </a:lnTo>
                  <a:lnTo>
                    <a:pt x="409752" y="82550"/>
                  </a:lnTo>
                  <a:lnTo>
                    <a:pt x="392468" y="82550"/>
                  </a:lnTo>
                  <a:lnTo>
                    <a:pt x="383921" y="83820"/>
                  </a:lnTo>
                  <a:lnTo>
                    <a:pt x="378650" y="85090"/>
                  </a:lnTo>
                  <a:lnTo>
                    <a:pt x="363156" y="85090"/>
                  </a:lnTo>
                  <a:lnTo>
                    <a:pt x="359422" y="81280"/>
                  </a:lnTo>
                  <a:lnTo>
                    <a:pt x="359092" y="77470"/>
                  </a:lnTo>
                  <a:lnTo>
                    <a:pt x="361200" y="76200"/>
                  </a:lnTo>
                  <a:lnTo>
                    <a:pt x="363512" y="74930"/>
                  </a:lnTo>
                  <a:lnTo>
                    <a:pt x="363740" y="74930"/>
                  </a:lnTo>
                  <a:lnTo>
                    <a:pt x="364172" y="73660"/>
                  </a:lnTo>
                  <a:lnTo>
                    <a:pt x="373824" y="72390"/>
                  </a:lnTo>
                  <a:lnTo>
                    <a:pt x="383095" y="72390"/>
                  </a:lnTo>
                  <a:lnTo>
                    <a:pt x="392366" y="71120"/>
                  </a:lnTo>
                  <a:lnTo>
                    <a:pt x="417906" y="71120"/>
                  </a:lnTo>
                  <a:lnTo>
                    <a:pt x="425970" y="72390"/>
                  </a:lnTo>
                  <a:lnTo>
                    <a:pt x="433819" y="74930"/>
                  </a:lnTo>
                  <a:lnTo>
                    <a:pt x="434352" y="76200"/>
                  </a:lnTo>
                  <a:lnTo>
                    <a:pt x="434352" y="812"/>
                  </a:lnTo>
                  <a:lnTo>
                    <a:pt x="431266" y="0"/>
                  </a:lnTo>
                  <a:lnTo>
                    <a:pt x="431063" y="0"/>
                  </a:lnTo>
                  <a:lnTo>
                    <a:pt x="424040" y="1181"/>
                  </a:lnTo>
                  <a:lnTo>
                    <a:pt x="424040" y="55880"/>
                  </a:lnTo>
                  <a:lnTo>
                    <a:pt x="423468" y="57150"/>
                  </a:lnTo>
                  <a:lnTo>
                    <a:pt x="423227" y="57150"/>
                  </a:lnTo>
                  <a:lnTo>
                    <a:pt x="417080" y="62230"/>
                  </a:lnTo>
                  <a:lnTo>
                    <a:pt x="410159" y="63500"/>
                  </a:lnTo>
                  <a:lnTo>
                    <a:pt x="402958" y="62230"/>
                  </a:lnTo>
                  <a:lnTo>
                    <a:pt x="395960" y="62230"/>
                  </a:lnTo>
                  <a:lnTo>
                    <a:pt x="389775" y="63500"/>
                  </a:lnTo>
                  <a:lnTo>
                    <a:pt x="376275" y="63500"/>
                  </a:lnTo>
                  <a:lnTo>
                    <a:pt x="370624" y="59690"/>
                  </a:lnTo>
                  <a:lnTo>
                    <a:pt x="370116" y="59690"/>
                  </a:lnTo>
                  <a:lnTo>
                    <a:pt x="370954" y="58420"/>
                  </a:lnTo>
                  <a:lnTo>
                    <a:pt x="371246" y="58420"/>
                  </a:lnTo>
                  <a:lnTo>
                    <a:pt x="374078" y="54610"/>
                  </a:lnTo>
                  <a:lnTo>
                    <a:pt x="376847" y="54597"/>
                  </a:lnTo>
                  <a:lnTo>
                    <a:pt x="380555" y="53340"/>
                  </a:lnTo>
                  <a:lnTo>
                    <a:pt x="380644" y="54597"/>
                  </a:lnTo>
                  <a:lnTo>
                    <a:pt x="387210" y="53340"/>
                  </a:lnTo>
                  <a:lnTo>
                    <a:pt x="393776" y="53340"/>
                  </a:lnTo>
                  <a:lnTo>
                    <a:pt x="400354" y="52070"/>
                  </a:lnTo>
                  <a:lnTo>
                    <a:pt x="412165" y="52070"/>
                  </a:lnTo>
                  <a:lnTo>
                    <a:pt x="419125" y="50800"/>
                  </a:lnTo>
                  <a:lnTo>
                    <a:pt x="424040" y="55880"/>
                  </a:lnTo>
                  <a:lnTo>
                    <a:pt x="424040" y="1181"/>
                  </a:lnTo>
                  <a:lnTo>
                    <a:pt x="423468" y="1270"/>
                  </a:lnTo>
                  <a:lnTo>
                    <a:pt x="417830" y="1270"/>
                  </a:lnTo>
                  <a:lnTo>
                    <a:pt x="417093" y="1117"/>
                  </a:lnTo>
                  <a:lnTo>
                    <a:pt x="417093" y="43180"/>
                  </a:lnTo>
                  <a:lnTo>
                    <a:pt x="416026" y="45720"/>
                  </a:lnTo>
                  <a:lnTo>
                    <a:pt x="408952" y="49530"/>
                  </a:lnTo>
                  <a:lnTo>
                    <a:pt x="402247" y="46990"/>
                  </a:lnTo>
                  <a:lnTo>
                    <a:pt x="390055" y="46990"/>
                  </a:lnTo>
                  <a:lnTo>
                    <a:pt x="383565" y="49530"/>
                  </a:lnTo>
                  <a:lnTo>
                    <a:pt x="378333" y="44450"/>
                  </a:lnTo>
                  <a:lnTo>
                    <a:pt x="378460" y="44450"/>
                  </a:lnTo>
                  <a:lnTo>
                    <a:pt x="378764" y="43180"/>
                  </a:lnTo>
                  <a:lnTo>
                    <a:pt x="379895" y="41910"/>
                  </a:lnTo>
                  <a:lnTo>
                    <a:pt x="381762" y="39370"/>
                  </a:lnTo>
                  <a:lnTo>
                    <a:pt x="386880" y="36830"/>
                  </a:lnTo>
                  <a:lnTo>
                    <a:pt x="390855" y="38100"/>
                  </a:lnTo>
                  <a:lnTo>
                    <a:pt x="404876" y="38100"/>
                  </a:lnTo>
                  <a:lnTo>
                    <a:pt x="412216" y="40640"/>
                  </a:lnTo>
                  <a:lnTo>
                    <a:pt x="414413" y="41910"/>
                  </a:lnTo>
                  <a:lnTo>
                    <a:pt x="417093" y="43180"/>
                  </a:lnTo>
                  <a:lnTo>
                    <a:pt x="417093" y="1117"/>
                  </a:lnTo>
                  <a:lnTo>
                    <a:pt x="412178" y="76"/>
                  </a:lnTo>
                  <a:lnTo>
                    <a:pt x="412178" y="24130"/>
                  </a:lnTo>
                  <a:lnTo>
                    <a:pt x="410832" y="25400"/>
                  </a:lnTo>
                  <a:lnTo>
                    <a:pt x="409346" y="26670"/>
                  </a:lnTo>
                  <a:lnTo>
                    <a:pt x="408114" y="27940"/>
                  </a:lnTo>
                  <a:lnTo>
                    <a:pt x="405815" y="27940"/>
                  </a:lnTo>
                  <a:lnTo>
                    <a:pt x="405218" y="29210"/>
                  </a:lnTo>
                  <a:lnTo>
                    <a:pt x="404152" y="29210"/>
                  </a:lnTo>
                  <a:lnTo>
                    <a:pt x="399072" y="31750"/>
                  </a:lnTo>
                  <a:lnTo>
                    <a:pt x="390944" y="31750"/>
                  </a:lnTo>
                  <a:lnTo>
                    <a:pt x="385648" y="26670"/>
                  </a:lnTo>
                  <a:lnTo>
                    <a:pt x="386702" y="25400"/>
                  </a:lnTo>
                  <a:lnTo>
                    <a:pt x="387184" y="25400"/>
                  </a:lnTo>
                  <a:lnTo>
                    <a:pt x="394411" y="20320"/>
                  </a:lnTo>
                  <a:lnTo>
                    <a:pt x="403745" y="20320"/>
                  </a:lnTo>
                  <a:lnTo>
                    <a:pt x="412178" y="24130"/>
                  </a:lnTo>
                  <a:lnTo>
                    <a:pt x="412178" y="76"/>
                  </a:lnTo>
                  <a:lnTo>
                    <a:pt x="411835" y="0"/>
                  </a:lnTo>
                  <a:lnTo>
                    <a:pt x="406768" y="0"/>
                  </a:lnTo>
                  <a:lnTo>
                    <a:pt x="402336" y="1270"/>
                  </a:lnTo>
                  <a:lnTo>
                    <a:pt x="393534" y="2540"/>
                  </a:lnTo>
                  <a:lnTo>
                    <a:pt x="387908" y="0"/>
                  </a:lnTo>
                  <a:lnTo>
                    <a:pt x="384505" y="0"/>
                  </a:lnTo>
                  <a:lnTo>
                    <a:pt x="377177" y="2540"/>
                  </a:lnTo>
                  <a:lnTo>
                    <a:pt x="371754" y="2540"/>
                  </a:lnTo>
                  <a:lnTo>
                    <a:pt x="362902" y="0"/>
                  </a:lnTo>
                  <a:lnTo>
                    <a:pt x="355777" y="0"/>
                  </a:lnTo>
                  <a:lnTo>
                    <a:pt x="350126" y="2540"/>
                  </a:lnTo>
                  <a:lnTo>
                    <a:pt x="345833" y="6350"/>
                  </a:lnTo>
                  <a:lnTo>
                    <a:pt x="337477" y="10160"/>
                  </a:lnTo>
                  <a:lnTo>
                    <a:pt x="333425" y="16510"/>
                  </a:lnTo>
                  <a:lnTo>
                    <a:pt x="326783" y="25400"/>
                  </a:lnTo>
                  <a:lnTo>
                    <a:pt x="320649" y="26670"/>
                  </a:lnTo>
                  <a:lnTo>
                    <a:pt x="316458" y="36830"/>
                  </a:lnTo>
                  <a:lnTo>
                    <a:pt x="310578" y="39370"/>
                  </a:lnTo>
                  <a:lnTo>
                    <a:pt x="307644" y="43180"/>
                  </a:lnTo>
                  <a:lnTo>
                    <a:pt x="307124" y="43180"/>
                  </a:lnTo>
                  <a:lnTo>
                    <a:pt x="306501" y="44450"/>
                  </a:lnTo>
                  <a:lnTo>
                    <a:pt x="312674" y="40640"/>
                  </a:lnTo>
                  <a:lnTo>
                    <a:pt x="321208" y="33020"/>
                  </a:lnTo>
                  <a:lnTo>
                    <a:pt x="330708" y="25400"/>
                  </a:lnTo>
                  <a:lnTo>
                    <a:pt x="337527" y="19697"/>
                  </a:lnTo>
                  <a:lnTo>
                    <a:pt x="337527" y="19837"/>
                  </a:lnTo>
                  <a:lnTo>
                    <a:pt x="338556" y="20701"/>
                  </a:lnTo>
                  <a:lnTo>
                    <a:pt x="341083" y="20701"/>
                  </a:lnTo>
                  <a:lnTo>
                    <a:pt x="342112" y="19837"/>
                  </a:lnTo>
                  <a:lnTo>
                    <a:pt x="342112" y="18770"/>
                  </a:lnTo>
                  <a:lnTo>
                    <a:pt x="342112" y="17691"/>
                  </a:lnTo>
                  <a:lnTo>
                    <a:pt x="341083" y="16802"/>
                  </a:lnTo>
                  <a:lnTo>
                    <a:pt x="340868" y="16802"/>
                  </a:lnTo>
                  <a:lnTo>
                    <a:pt x="346684" y="11430"/>
                  </a:lnTo>
                  <a:lnTo>
                    <a:pt x="350723" y="7823"/>
                  </a:lnTo>
                  <a:lnTo>
                    <a:pt x="351434" y="8140"/>
                  </a:lnTo>
                  <a:lnTo>
                    <a:pt x="352920" y="7607"/>
                  </a:lnTo>
                  <a:lnTo>
                    <a:pt x="353441" y="6870"/>
                  </a:lnTo>
                  <a:lnTo>
                    <a:pt x="353339" y="6235"/>
                  </a:lnTo>
                  <a:lnTo>
                    <a:pt x="353314" y="6096"/>
                  </a:lnTo>
                  <a:lnTo>
                    <a:pt x="357009" y="5080"/>
                  </a:lnTo>
                  <a:lnTo>
                    <a:pt x="360705" y="6350"/>
                  </a:lnTo>
                  <a:lnTo>
                    <a:pt x="362254" y="11430"/>
                  </a:lnTo>
                  <a:lnTo>
                    <a:pt x="360438" y="19050"/>
                  </a:lnTo>
                  <a:lnTo>
                    <a:pt x="355346" y="27940"/>
                  </a:lnTo>
                  <a:lnTo>
                    <a:pt x="347091" y="35560"/>
                  </a:lnTo>
                  <a:lnTo>
                    <a:pt x="339407" y="43180"/>
                  </a:lnTo>
                  <a:lnTo>
                    <a:pt x="333806" y="52070"/>
                  </a:lnTo>
                  <a:lnTo>
                    <a:pt x="327101" y="60960"/>
                  </a:lnTo>
                  <a:lnTo>
                    <a:pt x="316039" y="67310"/>
                  </a:lnTo>
                  <a:lnTo>
                    <a:pt x="306908" y="73660"/>
                  </a:lnTo>
                  <a:lnTo>
                    <a:pt x="304203" y="82550"/>
                  </a:lnTo>
                  <a:lnTo>
                    <a:pt x="302107" y="90170"/>
                  </a:lnTo>
                  <a:lnTo>
                    <a:pt x="294792" y="96520"/>
                  </a:lnTo>
                  <a:lnTo>
                    <a:pt x="249377" y="137160"/>
                  </a:lnTo>
                  <a:lnTo>
                    <a:pt x="217081" y="184150"/>
                  </a:lnTo>
                  <a:lnTo>
                    <a:pt x="194779" y="215900"/>
                  </a:lnTo>
                  <a:lnTo>
                    <a:pt x="187617" y="225767"/>
                  </a:lnTo>
                  <a:lnTo>
                    <a:pt x="184683" y="225602"/>
                  </a:lnTo>
                  <a:lnTo>
                    <a:pt x="178460" y="230466"/>
                  </a:lnTo>
                  <a:lnTo>
                    <a:pt x="176707" y="234581"/>
                  </a:lnTo>
                  <a:lnTo>
                    <a:pt x="178181" y="238785"/>
                  </a:lnTo>
                  <a:lnTo>
                    <a:pt x="169913" y="250190"/>
                  </a:lnTo>
                  <a:lnTo>
                    <a:pt x="145008" y="280670"/>
                  </a:lnTo>
                  <a:lnTo>
                    <a:pt x="125539" y="309880"/>
                  </a:lnTo>
                  <a:lnTo>
                    <a:pt x="111785" y="341630"/>
                  </a:lnTo>
                  <a:lnTo>
                    <a:pt x="98437" y="370840"/>
                  </a:lnTo>
                  <a:lnTo>
                    <a:pt x="80187" y="388620"/>
                  </a:lnTo>
                  <a:lnTo>
                    <a:pt x="56464" y="398780"/>
                  </a:lnTo>
                  <a:lnTo>
                    <a:pt x="34226" y="402590"/>
                  </a:lnTo>
                  <a:lnTo>
                    <a:pt x="19443" y="401320"/>
                  </a:lnTo>
                  <a:lnTo>
                    <a:pt x="18097" y="393700"/>
                  </a:lnTo>
                  <a:lnTo>
                    <a:pt x="26352" y="384810"/>
                  </a:lnTo>
                  <a:lnTo>
                    <a:pt x="35521" y="377190"/>
                  </a:lnTo>
                  <a:lnTo>
                    <a:pt x="44284" y="368300"/>
                  </a:lnTo>
                  <a:lnTo>
                    <a:pt x="51320" y="353060"/>
                  </a:lnTo>
                  <a:lnTo>
                    <a:pt x="55968" y="339090"/>
                  </a:lnTo>
                  <a:lnTo>
                    <a:pt x="59499" y="330200"/>
                  </a:lnTo>
                  <a:lnTo>
                    <a:pt x="69291" y="313690"/>
                  </a:lnTo>
                  <a:lnTo>
                    <a:pt x="69862" y="312420"/>
                  </a:lnTo>
                  <a:lnTo>
                    <a:pt x="71170" y="309880"/>
                  </a:lnTo>
                  <a:lnTo>
                    <a:pt x="47053" y="346710"/>
                  </a:lnTo>
                  <a:lnTo>
                    <a:pt x="43243" y="353060"/>
                  </a:lnTo>
                  <a:lnTo>
                    <a:pt x="22606" y="375920"/>
                  </a:lnTo>
                  <a:lnTo>
                    <a:pt x="13309" y="386080"/>
                  </a:lnTo>
                  <a:lnTo>
                    <a:pt x="5435" y="396240"/>
                  </a:lnTo>
                  <a:lnTo>
                    <a:pt x="558" y="405130"/>
                  </a:lnTo>
                  <a:lnTo>
                    <a:pt x="0" y="406400"/>
                  </a:lnTo>
                  <a:lnTo>
                    <a:pt x="0" y="416560"/>
                  </a:lnTo>
                  <a:lnTo>
                    <a:pt x="22974" y="416560"/>
                  </a:lnTo>
                  <a:lnTo>
                    <a:pt x="42621" y="419100"/>
                  </a:lnTo>
                  <a:lnTo>
                    <a:pt x="50546" y="416560"/>
                  </a:lnTo>
                  <a:lnTo>
                    <a:pt x="62649" y="411480"/>
                  </a:lnTo>
                  <a:lnTo>
                    <a:pt x="77762" y="419100"/>
                  </a:lnTo>
                  <a:lnTo>
                    <a:pt x="80137" y="424180"/>
                  </a:lnTo>
                  <a:lnTo>
                    <a:pt x="95694" y="425450"/>
                  </a:lnTo>
                  <a:lnTo>
                    <a:pt x="104127" y="421640"/>
                  </a:lnTo>
                  <a:lnTo>
                    <a:pt x="120103" y="427990"/>
                  </a:lnTo>
                  <a:lnTo>
                    <a:pt x="122275" y="427990"/>
                  </a:lnTo>
                  <a:lnTo>
                    <a:pt x="135445" y="429260"/>
                  </a:lnTo>
                  <a:lnTo>
                    <a:pt x="143370" y="430530"/>
                  </a:lnTo>
                  <a:lnTo>
                    <a:pt x="148869" y="431800"/>
                  </a:lnTo>
                  <a:lnTo>
                    <a:pt x="154254" y="434340"/>
                  </a:lnTo>
                  <a:lnTo>
                    <a:pt x="161798" y="436880"/>
                  </a:lnTo>
                  <a:lnTo>
                    <a:pt x="179793" y="439420"/>
                  </a:lnTo>
                  <a:lnTo>
                    <a:pt x="203796" y="439420"/>
                  </a:lnTo>
                  <a:lnTo>
                    <a:pt x="229108" y="436880"/>
                  </a:lnTo>
                  <a:lnTo>
                    <a:pt x="251015" y="433070"/>
                  </a:lnTo>
                  <a:lnTo>
                    <a:pt x="267385" y="429260"/>
                  </a:lnTo>
                  <a:lnTo>
                    <a:pt x="280022" y="429260"/>
                  </a:lnTo>
                  <a:lnTo>
                    <a:pt x="290156" y="431800"/>
                  </a:lnTo>
                  <a:lnTo>
                    <a:pt x="298983" y="436880"/>
                  </a:lnTo>
                  <a:lnTo>
                    <a:pt x="308254" y="440690"/>
                  </a:lnTo>
                  <a:lnTo>
                    <a:pt x="318909" y="443230"/>
                  </a:lnTo>
                  <a:lnTo>
                    <a:pt x="329958" y="443230"/>
                  </a:lnTo>
                  <a:lnTo>
                    <a:pt x="361213" y="439420"/>
                  </a:lnTo>
                  <a:lnTo>
                    <a:pt x="371284" y="439420"/>
                  </a:lnTo>
                  <a:lnTo>
                    <a:pt x="380199" y="441960"/>
                  </a:lnTo>
                  <a:lnTo>
                    <a:pt x="387743" y="445770"/>
                  </a:lnTo>
                  <a:lnTo>
                    <a:pt x="394589" y="448310"/>
                  </a:lnTo>
                  <a:lnTo>
                    <a:pt x="401294" y="448310"/>
                  </a:lnTo>
                  <a:lnTo>
                    <a:pt x="408444" y="445770"/>
                  </a:lnTo>
                  <a:lnTo>
                    <a:pt x="416344" y="440690"/>
                  </a:lnTo>
                  <a:lnTo>
                    <a:pt x="425691" y="439420"/>
                  </a:lnTo>
                  <a:lnTo>
                    <a:pt x="437680" y="438150"/>
                  </a:lnTo>
                  <a:lnTo>
                    <a:pt x="468972" y="440690"/>
                  </a:lnTo>
                  <a:lnTo>
                    <a:pt x="480110" y="441960"/>
                  </a:lnTo>
                  <a:lnTo>
                    <a:pt x="488391" y="441960"/>
                  </a:lnTo>
                  <a:lnTo>
                    <a:pt x="495274" y="438150"/>
                  </a:lnTo>
                  <a:lnTo>
                    <a:pt x="501840" y="434340"/>
                  </a:lnTo>
                  <a:lnTo>
                    <a:pt x="508139" y="430530"/>
                  </a:lnTo>
                  <a:lnTo>
                    <a:pt x="511149" y="429260"/>
                  </a:lnTo>
                  <a:lnTo>
                    <a:pt x="514159" y="427990"/>
                  </a:lnTo>
                  <a:lnTo>
                    <a:pt x="519925" y="426720"/>
                  </a:lnTo>
                  <a:lnTo>
                    <a:pt x="526542" y="427990"/>
                  </a:lnTo>
                  <a:lnTo>
                    <a:pt x="536092" y="429260"/>
                  </a:lnTo>
                  <a:lnTo>
                    <a:pt x="549986" y="430530"/>
                  </a:lnTo>
                  <a:lnTo>
                    <a:pt x="569683" y="433070"/>
                  </a:lnTo>
                  <a:lnTo>
                    <a:pt x="589394" y="434340"/>
                  </a:lnTo>
                  <a:lnTo>
                    <a:pt x="615188" y="434340"/>
                  </a:lnTo>
                  <a:lnTo>
                    <a:pt x="625525" y="435610"/>
                  </a:lnTo>
                  <a:lnTo>
                    <a:pt x="634911" y="435610"/>
                  </a:lnTo>
                  <a:lnTo>
                    <a:pt x="642289" y="434340"/>
                  </a:lnTo>
                  <a:lnTo>
                    <a:pt x="648208" y="431800"/>
                  </a:lnTo>
                  <a:lnTo>
                    <a:pt x="653224" y="430530"/>
                  </a:lnTo>
                  <a:lnTo>
                    <a:pt x="658469" y="429260"/>
                  </a:lnTo>
                  <a:lnTo>
                    <a:pt x="664552" y="429260"/>
                  </a:lnTo>
                  <a:lnTo>
                    <a:pt x="671258" y="427990"/>
                  </a:lnTo>
                  <a:lnTo>
                    <a:pt x="678345" y="426720"/>
                  </a:lnTo>
                  <a:lnTo>
                    <a:pt x="685863" y="422910"/>
                  </a:lnTo>
                  <a:lnTo>
                    <a:pt x="693674" y="421640"/>
                  </a:lnTo>
                  <a:lnTo>
                    <a:pt x="701268" y="422910"/>
                  </a:lnTo>
                  <a:lnTo>
                    <a:pt x="708139" y="424180"/>
                  </a:lnTo>
                  <a:lnTo>
                    <a:pt x="716584" y="429260"/>
                  </a:lnTo>
                  <a:lnTo>
                    <a:pt x="719404" y="435610"/>
                  </a:lnTo>
                  <a:lnTo>
                    <a:pt x="725271" y="430530"/>
                  </a:lnTo>
                  <a:lnTo>
                    <a:pt x="730885" y="425450"/>
                  </a:lnTo>
                  <a:lnTo>
                    <a:pt x="736193" y="421640"/>
                  </a:lnTo>
                  <a:lnTo>
                    <a:pt x="737958" y="420370"/>
                  </a:lnTo>
                  <a:lnTo>
                    <a:pt x="745020" y="416560"/>
                  </a:lnTo>
                  <a:lnTo>
                    <a:pt x="750620" y="417830"/>
                  </a:lnTo>
                  <a:lnTo>
                    <a:pt x="756488" y="422910"/>
                  </a:lnTo>
                  <a:lnTo>
                    <a:pt x="763066" y="416560"/>
                  </a:lnTo>
                  <a:lnTo>
                    <a:pt x="778687" y="416560"/>
                  </a:lnTo>
                  <a:lnTo>
                    <a:pt x="786968" y="415290"/>
                  </a:lnTo>
                  <a:lnTo>
                    <a:pt x="793623" y="412750"/>
                  </a:lnTo>
                  <a:lnTo>
                    <a:pt x="794461" y="411480"/>
                  </a:lnTo>
                  <a:lnTo>
                    <a:pt x="796150" y="408940"/>
                  </a:lnTo>
                  <a:close/>
                </a:path>
              </a:pathLst>
            </a:custGeom>
            <a:solidFill>
              <a:srgbClr val="D49645">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7" name="object 463">
              <a:extLst>
                <a:ext uri="{FF2B5EF4-FFF2-40B4-BE49-F238E27FC236}">
                  <a16:creationId xmlns:a16="http://schemas.microsoft.com/office/drawing/2014/main" id="{31642F48-4EE1-4F63-8E2E-46CF4A7D2D4C}"/>
                </a:ext>
              </a:extLst>
            </p:cNvPr>
            <p:cNvSpPr/>
            <p:nvPr/>
          </p:nvSpPr>
          <p:spPr>
            <a:xfrm>
              <a:off x="1218947" y="9373730"/>
              <a:ext cx="8890" cy="9525"/>
            </a:xfrm>
            <a:custGeom>
              <a:avLst/>
              <a:gdLst/>
              <a:ahLst/>
              <a:cxnLst/>
              <a:rect l="l" t="t" r="r" b="b"/>
              <a:pathLst>
                <a:path w="8890" h="9525">
                  <a:moveTo>
                    <a:pt x="5156" y="0"/>
                  </a:moveTo>
                  <a:lnTo>
                    <a:pt x="1143" y="3136"/>
                  </a:lnTo>
                  <a:lnTo>
                    <a:pt x="0" y="5803"/>
                  </a:lnTo>
                  <a:lnTo>
                    <a:pt x="609" y="7505"/>
                  </a:lnTo>
                  <a:lnTo>
                    <a:pt x="1206" y="9232"/>
                  </a:lnTo>
                  <a:lnTo>
                    <a:pt x="3327" y="9347"/>
                  </a:lnTo>
                  <a:lnTo>
                    <a:pt x="7353" y="6197"/>
                  </a:lnTo>
                  <a:lnTo>
                    <a:pt x="8496" y="3543"/>
                  </a:lnTo>
                  <a:lnTo>
                    <a:pt x="7886" y="1816"/>
                  </a:lnTo>
                  <a:lnTo>
                    <a:pt x="7277" y="101"/>
                  </a:lnTo>
                  <a:lnTo>
                    <a:pt x="5156" y="0"/>
                  </a:lnTo>
                  <a:close/>
                </a:path>
              </a:pathLst>
            </a:custGeom>
            <a:solidFill>
              <a:srgbClr val="D49645">
                <a:alpha val="50000"/>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8" name="object 464">
              <a:extLst>
                <a:ext uri="{FF2B5EF4-FFF2-40B4-BE49-F238E27FC236}">
                  <a16:creationId xmlns:a16="http://schemas.microsoft.com/office/drawing/2014/main" id="{6AAB21A5-BE00-40CE-A2F4-854DA67A3DB9}"/>
                </a:ext>
              </a:extLst>
            </p:cNvPr>
            <p:cNvSpPr/>
            <p:nvPr/>
          </p:nvSpPr>
          <p:spPr>
            <a:xfrm>
              <a:off x="1126667" y="9139015"/>
              <a:ext cx="593090" cy="405765"/>
            </a:xfrm>
            <a:custGeom>
              <a:avLst/>
              <a:gdLst/>
              <a:ahLst/>
              <a:cxnLst/>
              <a:rect l="l" t="t" r="r" b="b"/>
              <a:pathLst>
                <a:path w="593089" h="405765">
                  <a:moveTo>
                    <a:pt x="60972" y="394500"/>
                  </a:moveTo>
                  <a:lnTo>
                    <a:pt x="40576" y="394500"/>
                  </a:lnTo>
                  <a:lnTo>
                    <a:pt x="40576" y="404190"/>
                  </a:lnTo>
                  <a:lnTo>
                    <a:pt x="36436" y="405663"/>
                  </a:lnTo>
                  <a:lnTo>
                    <a:pt x="54267" y="405663"/>
                  </a:lnTo>
                  <a:lnTo>
                    <a:pt x="60972" y="394500"/>
                  </a:lnTo>
                  <a:close/>
                </a:path>
                <a:path w="593089" h="405765">
                  <a:moveTo>
                    <a:pt x="553300" y="394500"/>
                  </a:moveTo>
                  <a:lnTo>
                    <a:pt x="532892" y="394500"/>
                  </a:lnTo>
                  <a:lnTo>
                    <a:pt x="539610" y="405663"/>
                  </a:lnTo>
                  <a:lnTo>
                    <a:pt x="557441" y="405663"/>
                  </a:lnTo>
                  <a:lnTo>
                    <a:pt x="553300" y="404190"/>
                  </a:lnTo>
                  <a:lnTo>
                    <a:pt x="553300" y="394500"/>
                  </a:lnTo>
                  <a:close/>
                </a:path>
                <a:path w="593089" h="405765">
                  <a:moveTo>
                    <a:pt x="575779" y="360349"/>
                  </a:moveTo>
                  <a:lnTo>
                    <a:pt x="17221" y="360349"/>
                  </a:lnTo>
                  <a:lnTo>
                    <a:pt x="0" y="388061"/>
                  </a:lnTo>
                  <a:lnTo>
                    <a:pt x="0" y="394500"/>
                  </a:lnTo>
                  <a:lnTo>
                    <a:pt x="592975" y="394500"/>
                  </a:lnTo>
                  <a:lnTo>
                    <a:pt x="592975" y="388061"/>
                  </a:lnTo>
                  <a:lnTo>
                    <a:pt x="575779" y="360349"/>
                  </a:lnTo>
                  <a:close/>
                </a:path>
                <a:path w="593089" h="405765">
                  <a:moveTo>
                    <a:pt x="96964" y="334683"/>
                  </a:moveTo>
                  <a:lnTo>
                    <a:pt x="56756" y="334683"/>
                  </a:lnTo>
                  <a:lnTo>
                    <a:pt x="38519" y="360349"/>
                  </a:lnTo>
                  <a:lnTo>
                    <a:pt x="81521" y="360349"/>
                  </a:lnTo>
                  <a:lnTo>
                    <a:pt x="96964" y="334683"/>
                  </a:lnTo>
                  <a:close/>
                </a:path>
                <a:path w="593089" h="405765">
                  <a:moveTo>
                    <a:pt x="537133" y="334683"/>
                  </a:moveTo>
                  <a:lnTo>
                    <a:pt x="496912" y="334683"/>
                  </a:lnTo>
                  <a:lnTo>
                    <a:pt x="512343" y="360349"/>
                  </a:lnTo>
                  <a:lnTo>
                    <a:pt x="555358" y="360349"/>
                  </a:lnTo>
                  <a:lnTo>
                    <a:pt x="537133" y="334683"/>
                  </a:lnTo>
                  <a:close/>
                </a:path>
                <a:path w="593089" h="405765">
                  <a:moveTo>
                    <a:pt x="542594" y="304584"/>
                  </a:moveTo>
                  <a:lnTo>
                    <a:pt x="50393" y="304584"/>
                  </a:lnTo>
                  <a:lnTo>
                    <a:pt x="35217" y="329006"/>
                  </a:lnTo>
                  <a:lnTo>
                    <a:pt x="35217" y="334683"/>
                  </a:lnTo>
                  <a:lnTo>
                    <a:pt x="557758" y="334683"/>
                  </a:lnTo>
                  <a:lnTo>
                    <a:pt x="557758" y="329006"/>
                  </a:lnTo>
                  <a:lnTo>
                    <a:pt x="542594" y="304584"/>
                  </a:lnTo>
                  <a:close/>
                </a:path>
                <a:path w="593089" h="405765">
                  <a:moveTo>
                    <a:pt x="132295" y="275958"/>
                  </a:moveTo>
                  <a:lnTo>
                    <a:pt x="98450" y="275958"/>
                  </a:lnTo>
                  <a:lnTo>
                    <a:pt x="78130" y="304584"/>
                  </a:lnTo>
                  <a:lnTo>
                    <a:pt x="115074" y="304584"/>
                  </a:lnTo>
                  <a:lnTo>
                    <a:pt x="132295" y="275958"/>
                  </a:lnTo>
                  <a:close/>
                </a:path>
                <a:path w="593089" h="405765">
                  <a:moveTo>
                    <a:pt x="495427" y="275958"/>
                  </a:moveTo>
                  <a:lnTo>
                    <a:pt x="461581" y="275958"/>
                  </a:lnTo>
                  <a:lnTo>
                    <a:pt x="478802" y="304584"/>
                  </a:lnTo>
                  <a:lnTo>
                    <a:pt x="515759" y="304584"/>
                  </a:lnTo>
                  <a:lnTo>
                    <a:pt x="495427" y="275958"/>
                  </a:lnTo>
                  <a:close/>
                </a:path>
                <a:path w="593089" h="405765">
                  <a:moveTo>
                    <a:pt x="503453" y="250659"/>
                  </a:moveTo>
                  <a:lnTo>
                    <a:pt x="89535" y="250659"/>
                  </a:lnTo>
                  <a:lnTo>
                    <a:pt x="76784" y="271195"/>
                  </a:lnTo>
                  <a:lnTo>
                    <a:pt x="76784" y="275958"/>
                  </a:lnTo>
                  <a:lnTo>
                    <a:pt x="516204" y="275958"/>
                  </a:lnTo>
                  <a:lnTo>
                    <a:pt x="516204" y="271195"/>
                  </a:lnTo>
                  <a:lnTo>
                    <a:pt x="503453" y="250659"/>
                  </a:lnTo>
                  <a:close/>
                </a:path>
                <a:path w="593089" h="405765">
                  <a:moveTo>
                    <a:pt x="160972" y="228307"/>
                  </a:moveTo>
                  <a:lnTo>
                    <a:pt x="132308" y="228307"/>
                  </a:lnTo>
                  <a:lnTo>
                    <a:pt x="116433" y="250659"/>
                  </a:lnTo>
                  <a:lnTo>
                    <a:pt x="147523" y="250659"/>
                  </a:lnTo>
                  <a:lnTo>
                    <a:pt x="160972" y="228307"/>
                  </a:lnTo>
                  <a:close/>
                </a:path>
                <a:path w="593089" h="405765">
                  <a:moveTo>
                    <a:pt x="461581" y="228307"/>
                  </a:moveTo>
                  <a:lnTo>
                    <a:pt x="432904" y="228307"/>
                  </a:lnTo>
                  <a:lnTo>
                    <a:pt x="446354" y="250659"/>
                  </a:lnTo>
                  <a:lnTo>
                    <a:pt x="477443" y="250659"/>
                  </a:lnTo>
                  <a:lnTo>
                    <a:pt x="461581" y="228307"/>
                  </a:lnTo>
                  <a:close/>
                </a:path>
                <a:path w="593089" h="405765">
                  <a:moveTo>
                    <a:pt x="471424" y="205943"/>
                  </a:moveTo>
                  <a:lnTo>
                    <a:pt x="121564" y="205943"/>
                  </a:lnTo>
                  <a:lnTo>
                    <a:pt x="110782" y="224091"/>
                  </a:lnTo>
                  <a:lnTo>
                    <a:pt x="110782" y="228307"/>
                  </a:lnTo>
                  <a:lnTo>
                    <a:pt x="482206" y="228307"/>
                  </a:lnTo>
                  <a:lnTo>
                    <a:pt x="482206" y="224091"/>
                  </a:lnTo>
                  <a:lnTo>
                    <a:pt x="471424" y="205943"/>
                  </a:lnTo>
                  <a:close/>
                </a:path>
                <a:path w="593089" h="405765">
                  <a:moveTo>
                    <a:pt x="188391" y="182753"/>
                  </a:moveTo>
                  <a:lnTo>
                    <a:pt x="164655" y="182753"/>
                  </a:lnTo>
                  <a:lnTo>
                    <a:pt x="148196" y="205943"/>
                  </a:lnTo>
                  <a:lnTo>
                    <a:pt x="174434" y="205943"/>
                  </a:lnTo>
                  <a:lnTo>
                    <a:pt x="188391" y="182753"/>
                  </a:lnTo>
                  <a:close/>
                </a:path>
                <a:path w="593089" h="405765">
                  <a:moveTo>
                    <a:pt x="429209" y="182753"/>
                  </a:moveTo>
                  <a:lnTo>
                    <a:pt x="405498" y="182753"/>
                  </a:lnTo>
                  <a:lnTo>
                    <a:pt x="419442" y="205943"/>
                  </a:lnTo>
                  <a:lnTo>
                    <a:pt x="445681" y="205943"/>
                  </a:lnTo>
                  <a:lnTo>
                    <a:pt x="429209" y="182753"/>
                  </a:lnTo>
                  <a:close/>
                </a:path>
                <a:path w="593089" h="405765">
                  <a:moveTo>
                    <a:pt x="440397" y="164795"/>
                  </a:moveTo>
                  <a:lnTo>
                    <a:pt x="152603" y="164795"/>
                  </a:lnTo>
                  <a:lnTo>
                    <a:pt x="143725" y="179374"/>
                  </a:lnTo>
                  <a:lnTo>
                    <a:pt x="143725" y="182753"/>
                  </a:lnTo>
                  <a:lnTo>
                    <a:pt x="449249" y="182753"/>
                  </a:lnTo>
                  <a:lnTo>
                    <a:pt x="449249" y="179374"/>
                  </a:lnTo>
                  <a:lnTo>
                    <a:pt x="440397" y="164795"/>
                  </a:lnTo>
                  <a:close/>
                </a:path>
                <a:path w="593089" h="405765">
                  <a:moveTo>
                    <a:pt x="209384" y="147853"/>
                  </a:moveTo>
                  <a:lnTo>
                    <a:pt x="189445" y="147853"/>
                  </a:lnTo>
                  <a:lnTo>
                    <a:pt x="177419" y="164795"/>
                  </a:lnTo>
                  <a:lnTo>
                    <a:pt x="199186" y="164795"/>
                  </a:lnTo>
                  <a:lnTo>
                    <a:pt x="209384" y="147853"/>
                  </a:lnTo>
                  <a:close/>
                </a:path>
                <a:path w="593089" h="405765">
                  <a:moveTo>
                    <a:pt x="404418" y="147853"/>
                  </a:moveTo>
                  <a:lnTo>
                    <a:pt x="384505" y="147853"/>
                  </a:lnTo>
                  <a:lnTo>
                    <a:pt x="394690" y="164795"/>
                  </a:lnTo>
                  <a:lnTo>
                    <a:pt x="416458" y="164795"/>
                  </a:lnTo>
                  <a:lnTo>
                    <a:pt x="404418" y="147853"/>
                  </a:lnTo>
                  <a:close/>
                </a:path>
                <a:path w="593089" h="405765">
                  <a:moveTo>
                    <a:pt x="415175" y="133019"/>
                  </a:moveTo>
                  <a:lnTo>
                    <a:pt x="177812" y="133019"/>
                  </a:lnTo>
                  <a:lnTo>
                    <a:pt x="170497" y="145059"/>
                  </a:lnTo>
                  <a:lnTo>
                    <a:pt x="170497" y="147853"/>
                  </a:lnTo>
                  <a:lnTo>
                    <a:pt x="422478" y="147853"/>
                  </a:lnTo>
                  <a:lnTo>
                    <a:pt x="422478" y="145059"/>
                  </a:lnTo>
                  <a:lnTo>
                    <a:pt x="415175" y="133019"/>
                  </a:lnTo>
                  <a:close/>
                </a:path>
                <a:path w="593089" h="405765">
                  <a:moveTo>
                    <a:pt x="226275" y="119773"/>
                  </a:moveTo>
                  <a:lnTo>
                    <a:pt x="209397" y="119773"/>
                  </a:lnTo>
                  <a:lnTo>
                    <a:pt x="199999" y="133019"/>
                  </a:lnTo>
                  <a:lnTo>
                    <a:pt x="218313" y="133019"/>
                  </a:lnTo>
                  <a:lnTo>
                    <a:pt x="226275" y="119773"/>
                  </a:lnTo>
                  <a:close/>
                </a:path>
                <a:path w="593089" h="405765">
                  <a:moveTo>
                    <a:pt x="384479" y="119773"/>
                  </a:moveTo>
                  <a:lnTo>
                    <a:pt x="367601" y="119773"/>
                  </a:lnTo>
                  <a:lnTo>
                    <a:pt x="375564" y="133019"/>
                  </a:lnTo>
                  <a:lnTo>
                    <a:pt x="393877" y="133019"/>
                  </a:lnTo>
                  <a:lnTo>
                    <a:pt x="384479" y="119773"/>
                  </a:lnTo>
                  <a:close/>
                </a:path>
                <a:path w="593089" h="405765">
                  <a:moveTo>
                    <a:pt x="395071" y="107721"/>
                  </a:moveTo>
                  <a:lnTo>
                    <a:pt x="197929" y="107721"/>
                  </a:lnTo>
                  <a:lnTo>
                    <a:pt x="191846" y="117487"/>
                  </a:lnTo>
                  <a:lnTo>
                    <a:pt x="191846" y="119773"/>
                  </a:lnTo>
                  <a:lnTo>
                    <a:pt x="401142" y="119773"/>
                  </a:lnTo>
                  <a:lnTo>
                    <a:pt x="401142" y="117487"/>
                  </a:lnTo>
                  <a:lnTo>
                    <a:pt x="395071" y="107721"/>
                  </a:lnTo>
                  <a:close/>
                </a:path>
                <a:path w="593089" h="405765">
                  <a:moveTo>
                    <a:pt x="241592" y="94335"/>
                  </a:moveTo>
                  <a:lnTo>
                    <a:pt x="227469" y="94335"/>
                  </a:lnTo>
                  <a:lnTo>
                    <a:pt x="217957" y="107721"/>
                  </a:lnTo>
                  <a:lnTo>
                    <a:pt x="233527" y="107721"/>
                  </a:lnTo>
                  <a:lnTo>
                    <a:pt x="241592" y="94335"/>
                  </a:lnTo>
                  <a:close/>
                </a:path>
                <a:path w="593089" h="405765">
                  <a:moveTo>
                    <a:pt x="366420" y="94335"/>
                  </a:moveTo>
                  <a:lnTo>
                    <a:pt x="352298" y="94335"/>
                  </a:lnTo>
                  <a:lnTo>
                    <a:pt x="360337" y="107721"/>
                  </a:lnTo>
                  <a:lnTo>
                    <a:pt x="375920" y="107721"/>
                  </a:lnTo>
                  <a:lnTo>
                    <a:pt x="366420" y="94335"/>
                  </a:lnTo>
                  <a:close/>
                </a:path>
                <a:path w="593089" h="405765">
                  <a:moveTo>
                    <a:pt x="373049" y="84975"/>
                  </a:moveTo>
                  <a:lnTo>
                    <a:pt x="219938" y="84975"/>
                  </a:lnTo>
                  <a:lnTo>
                    <a:pt x="215226" y="92583"/>
                  </a:lnTo>
                  <a:lnTo>
                    <a:pt x="215226" y="94335"/>
                  </a:lnTo>
                  <a:lnTo>
                    <a:pt x="377774" y="94335"/>
                  </a:lnTo>
                  <a:lnTo>
                    <a:pt x="377774" y="92583"/>
                  </a:lnTo>
                  <a:lnTo>
                    <a:pt x="373049" y="84975"/>
                  </a:lnTo>
                  <a:close/>
                </a:path>
                <a:path w="593089" h="405765">
                  <a:moveTo>
                    <a:pt x="255041" y="71983"/>
                  </a:moveTo>
                  <a:lnTo>
                    <a:pt x="243344" y="71983"/>
                  </a:lnTo>
                  <a:lnTo>
                    <a:pt x="234124" y="84975"/>
                  </a:lnTo>
                  <a:lnTo>
                    <a:pt x="247218" y="84975"/>
                  </a:lnTo>
                  <a:lnTo>
                    <a:pt x="255041" y="71983"/>
                  </a:lnTo>
                  <a:close/>
                </a:path>
                <a:path w="593089" h="405765">
                  <a:moveTo>
                    <a:pt x="350532" y="71983"/>
                  </a:moveTo>
                  <a:lnTo>
                    <a:pt x="338848" y="71983"/>
                  </a:lnTo>
                  <a:lnTo>
                    <a:pt x="346659" y="84975"/>
                  </a:lnTo>
                  <a:lnTo>
                    <a:pt x="359765" y="84975"/>
                  </a:lnTo>
                  <a:lnTo>
                    <a:pt x="350532" y="71983"/>
                  </a:lnTo>
                  <a:close/>
                </a:path>
                <a:path w="593089" h="405765">
                  <a:moveTo>
                    <a:pt x="354812" y="65036"/>
                  </a:moveTo>
                  <a:lnTo>
                    <a:pt x="238163" y="65036"/>
                  </a:lnTo>
                  <a:lnTo>
                    <a:pt x="234569" y="70688"/>
                  </a:lnTo>
                  <a:lnTo>
                    <a:pt x="234569" y="71983"/>
                  </a:lnTo>
                  <a:lnTo>
                    <a:pt x="358419" y="71983"/>
                  </a:lnTo>
                  <a:lnTo>
                    <a:pt x="358419" y="70688"/>
                  </a:lnTo>
                  <a:lnTo>
                    <a:pt x="354812" y="65036"/>
                  </a:lnTo>
                  <a:close/>
                </a:path>
                <a:path w="593089" h="405765">
                  <a:moveTo>
                    <a:pt x="265988" y="53759"/>
                  </a:moveTo>
                  <a:lnTo>
                    <a:pt x="256286" y="53759"/>
                  </a:lnTo>
                  <a:lnTo>
                    <a:pt x="248285" y="65036"/>
                  </a:lnTo>
                  <a:lnTo>
                    <a:pt x="259207" y="65036"/>
                  </a:lnTo>
                  <a:lnTo>
                    <a:pt x="265988" y="53759"/>
                  </a:lnTo>
                  <a:close/>
                </a:path>
                <a:path w="593089" h="405765">
                  <a:moveTo>
                    <a:pt x="337591" y="53759"/>
                  </a:moveTo>
                  <a:lnTo>
                    <a:pt x="327888" y="53759"/>
                  </a:lnTo>
                  <a:lnTo>
                    <a:pt x="334670" y="65036"/>
                  </a:lnTo>
                  <a:lnTo>
                    <a:pt x="345592" y="65036"/>
                  </a:lnTo>
                  <a:lnTo>
                    <a:pt x="337591" y="53759"/>
                  </a:lnTo>
                  <a:close/>
                </a:path>
                <a:path w="593089" h="405765">
                  <a:moveTo>
                    <a:pt x="341287" y="48298"/>
                  </a:moveTo>
                  <a:lnTo>
                    <a:pt x="251701" y="48298"/>
                  </a:lnTo>
                  <a:lnTo>
                    <a:pt x="248945" y="52755"/>
                  </a:lnTo>
                  <a:lnTo>
                    <a:pt x="248945" y="53759"/>
                  </a:lnTo>
                  <a:lnTo>
                    <a:pt x="344043" y="53759"/>
                  </a:lnTo>
                  <a:lnTo>
                    <a:pt x="344043" y="52755"/>
                  </a:lnTo>
                  <a:lnTo>
                    <a:pt x="341287" y="48298"/>
                  </a:lnTo>
                  <a:close/>
                </a:path>
                <a:path w="593089" h="405765">
                  <a:moveTo>
                    <a:pt x="275234" y="38404"/>
                  </a:moveTo>
                  <a:lnTo>
                    <a:pt x="267195" y="38404"/>
                  </a:lnTo>
                  <a:lnTo>
                    <a:pt x="260172" y="48298"/>
                  </a:lnTo>
                  <a:lnTo>
                    <a:pt x="269290" y="48298"/>
                  </a:lnTo>
                  <a:lnTo>
                    <a:pt x="275234" y="38404"/>
                  </a:lnTo>
                  <a:close/>
                </a:path>
                <a:path w="593089" h="405765">
                  <a:moveTo>
                    <a:pt x="326682" y="38404"/>
                  </a:moveTo>
                  <a:lnTo>
                    <a:pt x="318643" y="38404"/>
                  </a:lnTo>
                  <a:lnTo>
                    <a:pt x="324599" y="48298"/>
                  </a:lnTo>
                  <a:lnTo>
                    <a:pt x="333705" y="48298"/>
                  </a:lnTo>
                  <a:lnTo>
                    <a:pt x="326682" y="38404"/>
                  </a:lnTo>
                  <a:close/>
                </a:path>
                <a:path w="593089" h="405765">
                  <a:moveTo>
                    <a:pt x="329234" y="34404"/>
                  </a:moveTo>
                  <a:lnTo>
                    <a:pt x="263766" y="34404"/>
                  </a:lnTo>
                  <a:lnTo>
                    <a:pt x="261734" y="37655"/>
                  </a:lnTo>
                  <a:lnTo>
                    <a:pt x="261734" y="38404"/>
                  </a:lnTo>
                  <a:lnTo>
                    <a:pt x="331241" y="38404"/>
                  </a:lnTo>
                  <a:lnTo>
                    <a:pt x="331241" y="37655"/>
                  </a:lnTo>
                  <a:lnTo>
                    <a:pt x="329234" y="34404"/>
                  </a:lnTo>
                  <a:close/>
                </a:path>
                <a:path w="593089" h="405765">
                  <a:moveTo>
                    <a:pt x="283464" y="24739"/>
                  </a:moveTo>
                  <a:lnTo>
                    <a:pt x="276910" y="24739"/>
                  </a:lnTo>
                  <a:lnTo>
                    <a:pt x="270040" y="34404"/>
                  </a:lnTo>
                  <a:lnTo>
                    <a:pt x="277647" y="34404"/>
                  </a:lnTo>
                  <a:lnTo>
                    <a:pt x="283464" y="24739"/>
                  </a:lnTo>
                  <a:close/>
                </a:path>
                <a:path w="593089" h="405765">
                  <a:moveTo>
                    <a:pt x="316979" y="24739"/>
                  </a:moveTo>
                  <a:lnTo>
                    <a:pt x="310413" y="24739"/>
                  </a:lnTo>
                  <a:lnTo>
                    <a:pt x="316230" y="34404"/>
                  </a:lnTo>
                  <a:lnTo>
                    <a:pt x="323837" y="34404"/>
                  </a:lnTo>
                  <a:lnTo>
                    <a:pt x="316979" y="24739"/>
                  </a:lnTo>
                  <a:close/>
                </a:path>
                <a:path w="593089" h="405765">
                  <a:moveTo>
                    <a:pt x="318325" y="22237"/>
                  </a:moveTo>
                  <a:lnTo>
                    <a:pt x="274662" y="22237"/>
                  </a:lnTo>
                  <a:lnTo>
                    <a:pt x="273316" y="24269"/>
                  </a:lnTo>
                  <a:lnTo>
                    <a:pt x="273316" y="24739"/>
                  </a:lnTo>
                  <a:lnTo>
                    <a:pt x="319659" y="24739"/>
                  </a:lnTo>
                  <a:lnTo>
                    <a:pt x="319659" y="24269"/>
                  </a:lnTo>
                  <a:lnTo>
                    <a:pt x="318325" y="22237"/>
                  </a:lnTo>
                  <a:close/>
                </a:path>
                <a:path w="593089" h="405765">
                  <a:moveTo>
                    <a:pt x="287832" y="17475"/>
                  </a:moveTo>
                  <a:lnTo>
                    <a:pt x="282067" y="17475"/>
                  </a:lnTo>
                  <a:lnTo>
                    <a:pt x="278676" y="22237"/>
                  </a:lnTo>
                  <a:lnTo>
                    <a:pt x="284962" y="22237"/>
                  </a:lnTo>
                  <a:lnTo>
                    <a:pt x="287832" y="17475"/>
                  </a:lnTo>
                  <a:close/>
                </a:path>
                <a:path w="593089" h="405765">
                  <a:moveTo>
                    <a:pt x="311810" y="17475"/>
                  </a:moveTo>
                  <a:lnTo>
                    <a:pt x="306057" y="17475"/>
                  </a:lnTo>
                  <a:lnTo>
                    <a:pt x="308914" y="22237"/>
                  </a:lnTo>
                  <a:lnTo>
                    <a:pt x="315214" y="22237"/>
                  </a:lnTo>
                  <a:lnTo>
                    <a:pt x="311810" y="17475"/>
                  </a:lnTo>
                  <a:close/>
                </a:path>
                <a:path w="593089" h="405765">
                  <a:moveTo>
                    <a:pt x="313182" y="15430"/>
                  </a:moveTo>
                  <a:lnTo>
                    <a:pt x="279806" y="15430"/>
                  </a:lnTo>
                  <a:lnTo>
                    <a:pt x="278777" y="17094"/>
                  </a:lnTo>
                  <a:lnTo>
                    <a:pt x="278777" y="17475"/>
                  </a:lnTo>
                  <a:lnTo>
                    <a:pt x="314210" y="17475"/>
                  </a:lnTo>
                  <a:lnTo>
                    <a:pt x="314210" y="17094"/>
                  </a:lnTo>
                  <a:lnTo>
                    <a:pt x="313182" y="15430"/>
                  </a:lnTo>
                  <a:close/>
                </a:path>
                <a:path w="593089" h="405765">
                  <a:moveTo>
                    <a:pt x="291376" y="11595"/>
                  </a:moveTo>
                  <a:lnTo>
                    <a:pt x="286245" y="11595"/>
                  </a:lnTo>
                  <a:lnTo>
                    <a:pt x="283514" y="15430"/>
                  </a:lnTo>
                  <a:lnTo>
                    <a:pt x="289064" y="15430"/>
                  </a:lnTo>
                  <a:lnTo>
                    <a:pt x="291376" y="11595"/>
                  </a:lnTo>
                  <a:close/>
                </a:path>
                <a:path w="593089" h="405765">
                  <a:moveTo>
                    <a:pt x="307632" y="11595"/>
                  </a:moveTo>
                  <a:lnTo>
                    <a:pt x="302501" y="11595"/>
                  </a:lnTo>
                  <a:lnTo>
                    <a:pt x="304812" y="15430"/>
                  </a:lnTo>
                  <a:lnTo>
                    <a:pt x="310362" y="15430"/>
                  </a:lnTo>
                  <a:lnTo>
                    <a:pt x="307632" y="11595"/>
                  </a:lnTo>
                  <a:close/>
                </a:path>
                <a:path w="593089" h="405765">
                  <a:moveTo>
                    <a:pt x="309194" y="10033"/>
                  </a:moveTo>
                  <a:lnTo>
                    <a:pt x="283781" y="10033"/>
                  </a:lnTo>
                  <a:lnTo>
                    <a:pt x="283006" y="11303"/>
                  </a:lnTo>
                  <a:lnTo>
                    <a:pt x="283006" y="11595"/>
                  </a:lnTo>
                  <a:lnTo>
                    <a:pt x="309981" y="11595"/>
                  </a:lnTo>
                  <a:lnTo>
                    <a:pt x="309981" y="11303"/>
                  </a:lnTo>
                  <a:lnTo>
                    <a:pt x="309194" y="10033"/>
                  </a:lnTo>
                  <a:close/>
                </a:path>
                <a:path w="593089" h="405765">
                  <a:moveTo>
                    <a:pt x="295935" y="0"/>
                  </a:moveTo>
                  <a:lnTo>
                    <a:pt x="294474" y="0"/>
                  </a:lnTo>
                  <a:lnTo>
                    <a:pt x="287350" y="10033"/>
                  </a:lnTo>
                  <a:lnTo>
                    <a:pt x="292315" y="10033"/>
                  </a:lnTo>
                  <a:lnTo>
                    <a:pt x="295097" y="5410"/>
                  </a:lnTo>
                  <a:lnTo>
                    <a:pt x="295097" y="3937"/>
                  </a:lnTo>
                  <a:lnTo>
                    <a:pt x="295935" y="2590"/>
                  </a:lnTo>
                  <a:lnTo>
                    <a:pt x="295935" y="0"/>
                  </a:lnTo>
                  <a:close/>
                </a:path>
                <a:path w="593089" h="405765">
                  <a:moveTo>
                    <a:pt x="299389" y="0"/>
                  </a:moveTo>
                  <a:lnTo>
                    <a:pt x="297929" y="0"/>
                  </a:lnTo>
                  <a:lnTo>
                    <a:pt x="297929" y="2590"/>
                  </a:lnTo>
                  <a:lnTo>
                    <a:pt x="298780" y="3937"/>
                  </a:lnTo>
                  <a:lnTo>
                    <a:pt x="298780" y="5410"/>
                  </a:lnTo>
                  <a:lnTo>
                    <a:pt x="301561" y="10033"/>
                  </a:lnTo>
                  <a:lnTo>
                    <a:pt x="306527" y="10033"/>
                  </a:lnTo>
                  <a:lnTo>
                    <a:pt x="299389" y="0"/>
                  </a:lnTo>
                  <a:close/>
                </a:path>
              </a:pathLst>
            </a:custGeom>
            <a:solidFill>
              <a:srgbClr val="B6792D">
                <a:alpha val="79998"/>
              </a:srgbClr>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9" name="object 465">
              <a:extLst>
                <a:ext uri="{FF2B5EF4-FFF2-40B4-BE49-F238E27FC236}">
                  <a16:creationId xmlns:a16="http://schemas.microsoft.com/office/drawing/2014/main" id="{99DE0622-CDF0-40D9-90F5-E57042A97639}"/>
                </a:ext>
              </a:extLst>
            </p:cNvPr>
            <p:cNvSpPr/>
            <p:nvPr/>
          </p:nvSpPr>
          <p:spPr>
            <a:xfrm>
              <a:off x="1132027" y="9488679"/>
              <a:ext cx="582295" cy="27305"/>
            </a:xfrm>
            <a:custGeom>
              <a:avLst/>
              <a:gdLst/>
              <a:ahLst/>
              <a:cxnLst/>
              <a:rect l="l" t="t" r="r" b="b"/>
              <a:pathLst>
                <a:path w="582294" h="27304">
                  <a:moveTo>
                    <a:pt x="565378" y="0"/>
                  </a:moveTo>
                  <a:lnTo>
                    <a:pt x="16903" y="0"/>
                  </a:lnTo>
                  <a:lnTo>
                    <a:pt x="0" y="27203"/>
                  </a:lnTo>
                  <a:lnTo>
                    <a:pt x="582269" y="27203"/>
                  </a:lnTo>
                  <a:lnTo>
                    <a:pt x="565378" y="0"/>
                  </a:lnTo>
                  <a:close/>
                </a:path>
              </a:pathLst>
            </a:custGeom>
            <a:solidFill>
              <a:srgbClr val="999999"/>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0" name="object 466">
              <a:extLst>
                <a:ext uri="{FF2B5EF4-FFF2-40B4-BE49-F238E27FC236}">
                  <a16:creationId xmlns:a16="http://schemas.microsoft.com/office/drawing/2014/main" id="{DAA6CD78-7BA3-4ACB-99C6-4580619003CA}"/>
                </a:ext>
              </a:extLst>
            </p:cNvPr>
            <p:cNvSpPr/>
            <p:nvPr/>
          </p:nvSpPr>
          <p:spPr>
            <a:xfrm>
              <a:off x="1132027" y="9515881"/>
              <a:ext cx="582295" cy="6350"/>
            </a:xfrm>
            <a:custGeom>
              <a:avLst/>
              <a:gdLst/>
              <a:ahLst/>
              <a:cxnLst/>
              <a:rect l="l" t="t" r="r" b="b"/>
              <a:pathLst>
                <a:path w="582294" h="6350">
                  <a:moveTo>
                    <a:pt x="582269" y="0"/>
                  </a:moveTo>
                  <a:lnTo>
                    <a:pt x="0" y="0"/>
                  </a:lnTo>
                  <a:lnTo>
                    <a:pt x="0" y="6311"/>
                  </a:lnTo>
                  <a:lnTo>
                    <a:pt x="582269" y="6311"/>
                  </a:lnTo>
                  <a:lnTo>
                    <a:pt x="582269" y="0"/>
                  </a:lnTo>
                  <a:close/>
                </a:path>
              </a:pathLst>
            </a:custGeom>
            <a:solidFill>
              <a:srgbClr val="B9B7B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1" name="object 467">
              <a:extLst>
                <a:ext uri="{FF2B5EF4-FFF2-40B4-BE49-F238E27FC236}">
                  <a16:creationId xmlns:a16="http://schemas.microsoft.com/office/drawing/2014/main" id="{9CD0D22C-B6BB-4AE1-BAEF-D1B1138D8CAD}"/>
                </a:ext>
              </a:extLst>
            </p:cNvPr>
            <p:cNvSpPr/>
            <p:nvPr/>
          </p:nvSpPr>
          <p:spPr>
            <a:xfrm>
              <a:off x="1166608" y="9433904"/>
              <a:ext cx="513715" cy="24130"/>
            </a:xfrm>
            <a:custGeom>
              <a:avLst/>
              <a:gdLst/>
              <a:ahLst/>
              <a:cxnLst/>
              <a:rect l="l" t="t" r="r" b="b"/>
              <a:pathLst>
                <a:path w="513714" h="24129">
                  <a:moveTo>
                    <a:pt x="498221" y="0"/>
                  </a:moveTo>
                  <a:lnTo>
                    <a:pt x="14884" y="0"/>
                  </a:lnTo>
                  <a:lnTo>
                    <a:pt x="0" y="23990"/>
                  </a:lnTo>
                  <a:lnTo>
                    <a:pt x="513105" y="23990"/>
                  </a:lnTo>
                  <a:lnTo>
                    <a:pt x="498221" y="0"/>
                  </a:lnTo>
                  <a:close/>
                </a:path>
              </a:pathLst>
            </a:custGeom>
            <a:solidFill>
              <a:srgbClr val="999999"/>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2" name="object 468">
              <a:extLst>
                <a:ext uri="{FF2B5EF4-FFF2-40B4-BE49-F238E27FC236}">
                  <a16:creationId xmlns:a16="http://schemas.microsoft.com/office/drawing/2014/main" id="{1183DB76-7B02-4776-996B-2D517CADFEA8}"/>
                </a:ext>
              </a:extLst>
            </p:cNvPr>
            <p:cNvSpPr/>
            <p:nvPr/>
          </p:nvSpPr>
          <p:spPr>
            <a:xfrm>
              <a:off x="1166609" y="9457906"/>
              <a:ext cx="513715" cy="5715"/>
            </a:xfrm>
            <a:custGeom>
              <a:avLst/>
              <a:gdLst/>
              <a:ahLst/>
              <a:cxnLst/>
              <a:rect l="l" t="t" r="r" b="b"/>
              <a:pathLst>
                <a:path w="513714" h="5715">
                  <a:moveTo>
                    <a:pt x="513105" y="0"/>
                  </a:moveTo>
                  <a:lnTo>
                    <a:pt x="0" y="0"/>
                  </a:lnTo>
                  <a:lnTo>
                    <a:pt x="0" y="5549"/>
                  </a:lnTo>
                  <a:lnTo>
                    <a:pt x="513105" y="5549"/>
                  </a:lnTo>
                  <a:lnTo>
                    <a:pt x="513105" y="0"/>
                  </a:lnTo>
                  <a:close/>
                </a:path>
              </a:pathLst>
            </a:custGeom>
            <a:solidFill>
              <a:srgbClr val="B9B7B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3" name="object 469">
              <a:extLst>
                <a:ext uri="{FF2B5EF4-FFF2-40B4-BE49-F238E27FC236}">
                  <a16:creationId xmlns:a16="http://schemas.microsoft.com/office/drawing/2014/main" id="{F47D0DE6-58B0-478A-BF97-F142F813944D}"/>
                </a:ext>
              </a:extLst>
            </p:cNvPr>
            <p:cNvSpPr/>
            <p:nvPr/>
          </p:nvSpPr>
          <p:spPr>
            <a:xfrm>
              <a:off x="1207413" y="9380968"/>
              <a:ext cx="431800" cy="20320"/>
            </a:xfrm>
            <a:custGeom>
              <a:avLst/>
              <a:gdLst/>
              <a:ahLst/>
              <a:cxnLst/>
              <a:rect l="l" t="t" r="r" b="b"/>
              <a:pathLst>
                <a:path w="431800" h="20320">
                  <a:moveTo>
                    <a:pt x="418973" y="0"/>
                  </a:moveTo>
                  <a:lnTo>
                    <a:pt x="12522" y="0"/>
                  </a:lnTo>
                  <a:lnTo>
                    <a:pt x="0" y="20154"/>
                  </a:lnTo>
                  <a:lnTo>
                    <a:pt x="431495" y="20154"/>
                  </a:lnTo>
                  <a:lnTo>
                    <a:pt x="418973" y="0"/>
                  </a:lnTo>
                  <a:close/>
                </a:path>
              </a:pathLst>
            </a:custGeom>
            <a:solidFill>
              <a:srgbClr val="999999"/>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4" name="object 470">
              <a:extLst>
                <a:ext uri="{FF2B5EF4-FFF2-40B4-BE49-F238E27FC236}">
                  <a16:creationId xmlns:a16="http://schemas.microsoft.com/office/drawing/2014/main" id="{3FEB8B27-1DEF-4E66-B09C-A50EAD8A4175}"/>
                </a:ext>
              </a:extLst>
            </p:cNvPr>
            <p:cNvSpPr/>
            <p:nvPr/>
          </p:nvSpPr>
          <p:spPr>
            <a:xfrm>
              <a:off x="1207414" y="9401124"/>
              <a:ext cx="431800" cy="5080"/>
            </a:xfrm>
            <a:custGeom>
              <a:avLst/>
              <a:gdLst/>
              <a:ahLst/>
              <a:cxnLst/>
              <a:rect l="l" t="t" r="r" b="b"/>
              <a:pathLst>
                <a:path w="431800" h="5079">
                  <a:moveTo>
                    <a:pt x="431495" y="0"/>
                  </a:moveTo>
                  <a:lnTo>
                    <a:pt x="0" y="0"/>
                  </a:lnTo>
                  <a:lnTo>
                    <a:pt x="0" y="4698"/>
                  </a:lnTo>
                  <a:lnTo>
                    <a:pt x="431495" y="4698"/>
                  </a:lnTo>
                  <a:lnTo>
                    <a:pt x="431495" y="0"/>
                  </a:lnTo>
                  <a:close/>
                </a:path>
              </a:pathLst>
            </a:custGeom>
            <a:solidFill>
              <a:srgbClr val="B9B7B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5" name="object 471">
              <a:extLst>
                <a:ext uri="{FF2B5EF4-FFF2-40B4-BE49-F238E27FC236}">
                  <a16:creationId xmlns:a16="http://schemas.microsoft.com/office/drawing/2014/main" id="{54D53C7C-D771-4542-9EBF-54FCBAE81AF6}"/>
                </a:ext>
              </a:extLst>
            </p:cNvPr>
            <p:cNvSpPr/>
            <p:nvPr/>
          </p:nvSpPr>
          <p:spPr>
            <a:xfrm>
              <a:off x="1240805" y="9337052"/>
              <a:ext cx="365125" cy="18415"/>
            </a:xfrm>
            <a:custGeom>
              <a:avLst/>
              <a:gdLst/>
              <a:ahLst/>
              <a:cxnLst/>
              <a:rect l="l" t="t" r="r" b="b"/>
              <a:pathLst>
                <a:path w="365125" h="18415">
                  <a:moveTo>
                    <a:pt x="354126" y="0"/>
                  </a:moveTo>
                  <a:lnTo>
                    <a:pt x="10579" y="0"/>
                  </a:lnTo>
                  <a:lnTo>
                    <a:pt x="0" y="17818"/>
                  </a:lnTo>
                  <a:lnTo>
                    <a:pt x="364718" y="17818"/>
                  </a:lnTo>
                  <a:lnTo>
                    <a:pt x="354126" y="0"/>
                  </a:lnTo>
                  <a:close/>
                </a:path>
              </a:pathLst>
            </a:custGeom>
            <a:solidFill>
              <a:srgbClr val="999999"/>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6" name="object 472">
              <a:extLst>
                <a:ext uri="{FF2B5EF4-FFF2-40B4-BE49-F238E27FC236}">
                  <a16:creationId xmlns:a16="http://schemas.microsoft.com/office/drawing/2014/main" id="{0563BF73-5BB7-49F6-ACB6-B2F0AFB5DBE8}"/>
                </a:ext>
              </a:extLst>
            </p:cNvPr>
            <p:cNvSpPr/>
            <p:nvPr/>
          </p:nvSpPr>
          <p:spPr>
            <a:xfrm>
              <a:off x="1240802" y="9354870"/>
              <a:ext cx="365125" cy="4445"/>
            </a:xfrm>
            <a:custGeom>
              <a:avLst/>
              <a:gdLst/>
              <a:ahLst/>
              <a:cxnLst/>
              <a:rect l="l" t="t" r="r" b="b"/>
              <a:pathLst>
                <a:path w="365125" h="4445">
                  <a:moveTo>
                    <a:pt x="364718" y="0"/>
                  </a:moveTo>
                  <a:lnTo>
                    <a:pt x="0" y="0"/>
                  </a:lnTo>
                  <a:lnTo>
                    <a:pt x="0" y="4140"/>
                  </a:lnTo>
                  <a:lnTo>
                    <a:pt x="364718" y="4140"/>
                  </a:lnTo>
                  <a:lnTo>
                    <a:pt x="364718" y="0"/>
                  </a:lnTo>
                  <a:close/>
                </a:path>
              </a:pathLst>
            </a:custGeom>
            <a:solidFill>
              <a:srgbClr val="B9B7B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7" name="object 473">
              <a:extLst>
                <a:ext uri="{FF2B5EF4-FFF2-40B4-BE49-F238E27FC236}">
                  <a16:creationId xmlns:a16="http://schemas.microsoft.com/office/drawing/2014/main" id="{D4DF5876-DC55-4399-B205-CF638296B774}"/>
                </a:ext>
              </a:extLst>
            </p:cNvPr>
            <p:cNvSpPr/>
            <p:nvPr/>
          </p:nvSpPr>
          <p:spPr>
            <a:xfrm>
              <a:off x="1273150" y="9296638"/>
              <a:ext cx="300355" cy="14604"/>
            </a:xfrm>
            <a:custGeom>
              <a:avLst/>
              <a:gdLst/>
              <a:ahLst/>
              <a:cxnLst/>
              <a:rect l="l" t="t" r="r" b="b"/>
              <a:pathLst>
                <a:path w="300355" h="14604">
                  <a:moveTo>
                    <a:pt x="291299" y="0"/>
                  </a:moveTo>
                  <a:lnTo>
                    <a:pt x="8712" y="0"/>
                  </a:lnTo>
                  <a:lnTo>
                    <a:pt x="0" y="14325"/>
                  </a:lnTo>
                  <a:lnTo>
                    <a:pt x="300012" y="14325"/>
                  </a:lnTo>
                  <a:lnTo>
                    <a:pt x="291299" y="0"/>
                  </a:lnTo>
                  <a:close/>
                </a:path>
              </a:pathLst>
            </a:custGeom>
            <a:solidFill>
              <a:srgbClr val="999999"/>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8" name="object 474">
              <a:extLst>
                <a:ext uri="{FF2B5EF4-FFF2-40B4-BE49-F238E27FC236}">
                  <a16:creationId xmlns:a16="http://schemas.microsoft.com/office/drawing/2014/main" id="{DBF943DD-E3AE-42CB-9E0C-AFDDEC931D39}"/>
                </a:ext>
              </a:extLst>
            </p:cNvPr>
            <p:cNvSpPr/>
            <p:nvPr/>
          </p:nvSpPr>
          <p:spPr>
            <a:xfrm>
              <a:off x="1273149" y="9310967"/>
              <a:ext cx="300355" cy="3810"/>
            </a:xfrm>
            <a:custGeom>
              <a:avLst/>
              <a:gdLst/>
              <a:ahLst/>
              <a:cxnLst/>
              <a:rect l="l" t="t" r="r" b="b"/>
              <a:pathLst>
                <a:path w="300355" h="3809">
                  <a:moveTo>
                    <a:pt x="300012" y="0"/>
                  </a:moveTo>
                  <a:lnTo>
                    <a:pt x="0" y="0"/>
                  </a:lnTo>
                  <a:lnTo>
                    <a:pt x="0" y="3314"/>
                  </a:lnTo>
                  <a:lnTo>
                    <a:pt x="300012" y="3314"/>
                  </a:lnTo>
                  <a:lnTo>
                    <a:pt x="300012" y="0"/>
                  </a:lnTo>
                  <a:close/>
                </a:path>
              </a:pathLst>
            </a:custGeom>
            <a:solidFill>
              <a:srgbClr val="B9B7B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pic>
          <p:nvPicPr>
            <p:cNvPr id="89" name="object 475">
              <a:extLst>
                <a:ext uri="{FF2B5EF4-FFF2-40B4-BE49-F238E27FC236}">
                  <a16:creationId xmlns:a16="http://schemas.microsoft.com/office/drawing/2014/main" id="{E8204328-009C-4752-AD84-DDC8A9121AB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299450" y="9144675"/>
              <a:ext cx="247422" cy="135328"/>
            </a:xfrm>
            <a:prstGeom prst="rect">
              <a:avLst/>
            </a:prstGeom>
          </p:spPr>
        </p:pic>
        <p:sp>
          <p:nvSpPr>
            <p:cNvPr id="90" name="object 476">
              <a:extLst>
                <a:ext uri="{FF2B5EF4-FFF2-40B4-BE49-F238E27FC236}">
                  <a16:creationId xmlns:a16="http://schemas.microsoft.com/office/drawing/2014/main" id="{A84740A0-C89A-446D-A447-EE9F3FB0BD6C}"/>
                </a:ext>
              </a:extLst>
            </p:cNvPr>
            <p:cNvSpPr/>
            <p:nvPr/>
          </p:nvSpPr>
          <p:spPr>
            <a:xfrm>
              <a:off x="1178299" y="9138504"/>
              <a:ext cx="243840" cy="394970"/>
            </a:xfrm>
            <a:custGeom>
              <a:avLst/>
              <a:gdLst/>
              <a:ahLst/>
              <a:cxnLst/>
              <a:rect l="l" t="t" r="r" b="b"/>
              <a:pathLst>
                <a:path w="243840" h="394970">
                  <a:moveTo>
                    <a:pt x="243484" y="0"/>
                  </a:moveTo>
                  <a:lnTo>
                    <a:pt x="7010" y="372757"/>
                  </a:lnTo>
                  <a:lnTo>
                    <a:pt x="2340" y="372757"/>
                  </a:lnTo>
                  <a:lnTo>
                    <a:pt x="1333" y="385381"/>
                  </a:lnTo>
                  <a:lnTo>
                    <a:pt x="0" y="394182"/>
                  </a:lnTo>
                  <a:lnTo>
                    <a:pt x="7010" y="394652"/>
                  </a:lnTo>
                  <a:lnTo>
                    <a:pt x="20184" y="372757"/>
                  </a:lnTo>
                  <a:lnTo>
                    <a:pt x="7010" y="372757"/>
                  </a:lnTo>
                  <a:lnTo>
                    <a:pt x="2349" y="372643"/>
                  </a:lnTo>
                  <a:lnTo>
                    <a:pt x="20253" y="372643"/>
                  </a:lnTo>
                  <a:lnTo>
                    <a:pt x="243484" y="1638"/>
                  </a:lnTo>
                  <a:lnTo>
                    <a:pt x="243484" y="0"/>
                  </a:lnTo>
                  <a:close/>
                </a:path>
              </a:pathLst>
            </a:custGeom>
            <a:solidFill>
              <a:srgbClr val="51514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1" name="object 477">
              <a:extLst>
                <a:ext uri="{FF2B5EF4-FFF2-40B4-BE49-F238E27FC236}">
                  <a16:creationId xmlns:a16="http://schemas.microsoft.com/office/drawing/2014/main" id="{20C0955A-F389-415D-93BB-CCE670227E65}"/>
                </a:ext>
              </a:extLst>
            </p:cNvPr>
            <p:cNvSpPr/>
            <p:nvPr/>
          </p:nvSpPr>
          <p:spPr>
            <a:xfrm>
              <a:off x="1163866" y="9497098"/>
              <a:ext cx="21590" cy="14604"/>
            </a:xfrm>
            <a:custGeom>
              <a:avLst/>
              <a:gdLst/>
              <a:ahLst/>
              <a:cxnLst/>
              <a:rect l="l" t="t" r="r" b="b"/>
              <a:pathLst>
                <a:path w="21590" h="14604">
                  <a:moveTo>
                    <a:pt x="21450" y="0"/>
                  </a:moveTo>
                  <a:lnTo>
                    <a:pt x="0" y="0"/>
                  </a:lnTo>
                  <a:lnTo>
                    <a:pt x="0" y="14160"/>
                  </a:lnTo>
                  <a:lnTo>
                    <a:pt x="21450" y="14160"/>
                  </a:lnTo>
                  <a:lnTo>
                    <a:pt x="21450" y="0"/>
                  </a:lnTo>
                  <a:close/>
                </a:path>
              </a:pathLst>
            </a:custGeom>
            <a:solidFill>
              <a:srgbClr val="C7C7C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2" name="object 478">
              <a:extLst>
                <a:ext uri="{FF2B5EF4-FFF2-40B4-BE49-F238E27FC236}">
                  <a16:creationId xmlns:a16="http://schemas.microsoft.com/office/drawing/2014/main" id="{64257EB4-77F0-45C5-8539-7B263412DB76}"/>
                </a:ext>
              </a:extLst>
            </p:cNvPr>
            <p:cNvSpPr/>
            <p:nvPr/>
          </p:nvSpPr>
          <p:spPr>
            <a:xfrm>
              <a:off x="1163858" y="9497093"/>
              <a:ext cx="21590" cy="14604"/>
            </a:xfrm>
            <a:custGeom>
              <a:avLst/>
              <a:gdLst/>
              <a:ahLst/>
              <a:cxnLst/>
              <a:rect l="l" t="t" r="r" b="b"/>
              <a:pathLst>
                <a:path w="21590" h="14604">
                  <a:moveTo>
                    <a:pt x="21450" y="0"/>
                  </a:moveTo>
                  <a:lnTo>
                    <a:pt x="17970" y="0"/>
                  </a:lnTo>
                  <a:lnTo>
                    <a:pt x="16725" y="1828"/>
                  </a:lnTo>
                  <a:lnTo>
                    <a:pt x="16027" y="2692"/>
                  </a:lnTo>
                  <a:lnTo>
                    <a:pt x="11811" y="7937"/>
                  </a:lnTo>
                  <a:lnTo>
                    <a:pt x="5816" y="11239"/>
                  </a:lnTo>
                  <a:lnTo>
                    <a:pt x="0" y="12306"/>
                  </a:lnTo>
                  <a:lnTo>
                    <a:pt x="0" y="14160"/>
                  </a:lnTo>
                  <a:lnTo>
                    <a:pt x="21450" y="14160"/>
                  </a:lnTo>
                  <a:lnTo>
                    <a:pt x="21450" y="0"/>
                  </a:lnTo>
                  <a:close/>
                </a:path>
              </a:pathLst>
            </a:custGeom>
            <a:solidFill>
              <a:srgbClr val="C7C7C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3" name="object 479">
              <a:extLst>
                <a:ext uri="{FF2B5EF4-FFF2-40B4-BE49-F238E27FC236}">
                  <a16:creationId xmlns:a16="http://schemas.microsoft.com/office/drawing/2014/main" id="{A894859E-7774-4DB9-B1D4-C72E826DE3FB}"/>
                </a:ext>
              </a:extLst>
            </p:cNvPr>
            <p:cNvSpPr/>
            <p:nvPr/>
          </p:nvSpPr>
          <p:spPr>
            <a:xfrm>
              <a:off x="1163864" y="9134811"/>
              <a:ext cx="259079" cy="362585"/>
            </a:xfrm>
            <a:custGeom>
              <a:avLst/>
              <a:gdLst/>
              <a:ahLst/>
              <a:cxnLst/>
              <a:rect l="l" t="t" r="r" b="b"/>
              <a:pathLst>
                <a:path w="259080" h="362584">
                  <a:moveTo>
                    <a:pt x="258749" y="0"/>
                  </a:moveTo>
                  <a:lnTo>
                    <a:pt x="257314" y="0"/>
                  </a:lnTo>
                  <a:lnTo>
                    <a:pt x="0" y="362280"/>
                  </a:lnTo>
                  <a:lnTo>
                    <a:pt x="21450" y="362280"/>
                  </a:lnTo>
                  <a:lnTo>
                    <a:pt x="258749"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4" name="object 480">
              <a:extLst>
                <a:ext uri="{FF2B5EF4-FFF2-40B4-BE49-F238E27FC236}">
                  <a16:creationId xmlns:a16="http://schemas.microsoft.com/office/drawing/2014/main" id="{AC964502-7414-4BAD-B2FB-DE167B757755}"/>
                </a:ext>
              </a:extLst>
            </p:cNvPr>
            <p:cNvSpPr/>
            <p:nvPr/>
          </p:nvSpPr>
          <p:spPr>
            <a:xfrm>
              <a:off x="1167803" y="9134818"/>
              <a:ext cx="255270" cy="398780"/>
            </a:xfrm>
            <a:custGeom>
              <a:avLst/>
              <a:gdLst/>
              <a:ahLst/>
              <a:cxnLst/>
              <a:rect l="l" t="t" r="r" b="b"/>
              <a:pathLst>
                <a:path w="255269" h="398779">
                  <a:moveTo>
                    <a:pt x="17500" y="376440"/>
                  </a:moveTo>
                  <a:lnTo>
                    <a:pt x="0" y="376440"/>
                  </a:lnTo>
                  <a:lnTo>
                    <a:pt x="4051" y="377850"/>
                  </a:lnTo>
                  <a:lnTo>
                    <a:pt x="4051" y="396913"/>
                  </a:lnTo>
                  <a:lnTo>
                    <a:pt x="0" y="398335"/>
                  </a:lnTo>
                  <a:lnTo>
                    <a:pt x="17500" y="398335"/>
                  </a:lnTo>
                  <a:lnTo>
                    <a:pt x="13436" y="396913"/>
                  </a:lnTo>
                  <a:lnTo>
                    <a:pt x="13436" y="377850"/>
                  </a:lnTo>
                  <a:lnTo>
                    <a:pt x="17500" y="376440"/>
                  </a:lnTo>
                  <a:close/>
                </a:path>
                <a:path w="255269" h="398779">
                  <a:moveTo>
                    <a:pt x="254812" y="0"/>
                  </a:moveTo>
                  <a:lnTo>
                    <a:pt x="17500" y="362280"/>
                  </a:lnTo>
                  <a:lnTo>
                    <a:pt x="17500" y="376440"/>
                  </a:lnTo>
                  <a:lnTo>
                    <a:pt x="254812" y="2565"/>
                  </a:lnTo>
                  <a:lnTo>
                    <a:pt x="254812" y="0"/>
                  </a:lnTo>
                  <a:close/>
                </a:path>
              </a:pathLst>
            </a:custGeom>
            <a:solidFill>
              <a:srgbClr val="6E6E6E"/>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5" name="object 481">
              <a:extLst>
                <a:ext uri="{FF2B5EF4-FFF2-40B4-BE49-F238E27FC236}">
                  <a16:creationId xmlns:a16="http://schemas.microsoft.com/office/drawing/2014/main" id="{1CFB30A5-7EB5-442C-BBD2-032170A6BA54}"/>
                </a:ext>
              </a:extLst>
            </p:cNvPr>
            <p:cNvSpPr/>
            <p:nvPr/>
          </p:nvSpPr>
          <p:spPr>
            <a:xfrm>
              <a:off x="1193144" y="9496271"/>
              <a:ext cx="24765" cy="13335"/>
            </a:xfrm>
            <a:custGeom>
              <a:avLst/>
              <a:gdLst/>
              <a:ahLst/>
              <a:cxnLst/>
              <a:rect l="l" t="t" r="r" b="b"/>
              <a:pathLst>
                <a:path w="24765" h="13334">
                  <a:moveTo>
                    <a:pt x="24752" y="0"/>
                  </a:moveTo>
                  <a:lnTo>
                    <a:pt x="8661" y="342"/>
                  </a:lnTo>
                  <a:lnTo>
                    <a:pt x="0" y="13195"/>
                  </a:lnTo>
                  <a:lnTo>
                    <a:pt x="16103" y="12877"/>
                  </a:lnTo>
                  <a:lnTo>
                    <a:pt x="24752"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6" name="object 482">
              <a:extLst>
                <a:ext uri="{FF2B5EF4-FFF2-40B4-BE49-F238E27FC236}">
                  <a16:creationId xmlns:a16="http://schemas.microsoft.com/office/drawing/2014/main" id="{839ADA51-623F-45EB-9B5F-3578F68009DB}"/>
                </a:ext>
              </a:extLst>
            </p:cNvPr>
            <p:cNvSpPr/>
            <p:nvPr/>
          </p:nvSpPr>
          <p:spPr>
            <a:xfrm>
              <a:off x="1193144" y="9494736"/>
              <a:ext cx="24765" cy="13335"/>
            </a:xfrm>
            <a:custGeom>
              <a:avLst/>
              <a:gdLst/>
              <a:ahLst/>
              <a:cxnLst/>
              <a:rect l="l" t="t" r="r" b="b"/>
              <a:pathLst>
                <a:path w="24765" h="13334">
                  <a:moveTo>
                    <a:pt x="24752" y="0"/>
                  </a:moveTo>
                  <a:lnTo>
                    <a:pt x="8661" y="330"/>
                  </a:lnTo>
                  <a:lnTo>
                    <a:pt x="0" y="13182"/>
                  </a:lnTo>
                  <a:lnTo>
                    <a:pt x="16103" y="12852"/>
                  </a:lnTo>
                  <a:lnTo>
                    <a:pt x="24752"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7" name="object 483">
              <a:extLst>
                <a:ext uri="{FF2B5EF4-FFF2-40B4-BE49-F238E27FC236}">
                  <a16:creationId xmlns:a16="http://schemas.microsoft.com/office/drawing/2014/main" id="{5CDEEEAA-DA38-432F-AEFA-B46DADCF965C}"/>
                </a:ext>
              </a:extLst>
            </p:cNvPr>
            <p:cNvSpPr/>
            <p:nvPr/>
          </p:nvSpPr>
          <p:spPr>
            <a:xfrm>
              <a:off x="1197711" y="9496517"/>
              <a:ext cx="8890" cy="5715"/>
            </a:xfrm>
            <a:custGeom>
              <a:avLst/>
              <a:gdLst/>
              <a:ahLst/>
              <a:cxnLst/>
              <a:rect l="l" t="t" r="r" b="b"/>
              <a:pathLst>
                <a:path w="8890" h="5715">
                  <a:moveTo>
                    <a:pt x="5753" y="0"/>
                  </a:moveTo>
                  <a:lnTo>
                    <a:pt x="2667" y="0"/>
                  </a:lnTo>
                  <a:lnTo>
                    <a:pt x="1333" y="533"/>
                  </a:lnTo>
                  <a:lnTo>
                    <a:pt x="596" y="1320"/>
                  </a:lnTo>
                  <a:lnTo>
                    <a:pt x="0" y="1320"/>
                  </a:lnTo>
                  <a:lnTo>
                    <a:pt x="0" y="4190"/>
                  </a:lnTo>
                  <a:lnTo>
                    <a:pt x="1892" y="5397"/>
                  </a:lnTo>
                  <a:lnTo>
                    <a:pt x="6527" y="5397"/>
                  </a:lnTo>
                  <a:lnTo>
                    <a:pt x="8407" y="4190"/>
                  </a:lnTo>
                  <a:lnTo>
                    <a:pt x="8407" y="1320"/>
                  </a:lnTo>
                  <a:lnTo>
                    <a:pt x="7797" y="1320"/>
                  </a:lnTo>
                  <a:lnTo>
                    <a:pt x="7073" y="533"/>
                  </a:lnTo>
                  <a:lnTo>
                    <a:pt x="5753"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8" name="object 484">
              <a:extLst>
                <a:ext uri="{FF2B5EF4-FFF2-40B4-BE49-F238E27FC236}">
                  <a16:creationId xmlns:a16="http://schemas.microsoft.com/office/drawing/2014/main" id="{5753750D-F23A-446E-9F41-5852CA4949C4}"/>
                </a:ext>
              </a:extLst>
            </p:cNvPr>
            <p:cNvSpPr/>
            <p:nvPr/>
          </p:nvSpPr>
          <p:spPr>
            <a:xfrm>
              <a:off x="1197707" y="9495133"/>
              <a:ext cx="8890" cy="5715"/>
            </a:xfrm>
            <a:custGeom>
              <a:avLst/>
              <a:gdLst/>
              <a:ahLst/>
              <a:cxnLst/>
              <a:rect l="l" t="t" r="r" b="b"/>
              <a:pathLst>
                <a:path w="8890" h="5715">
                  <a:moveTo>
                    <a:pt x="6527" y="0"/>
                  </a:moveTo>
                  <a:lnTo>
                    <a:pt x="1892" y="0"/>
                  </a:lnTo>
                  <a:lnTo>
                    <a:pt x="0" y="1206"/>
                  </a:lnTo>
                  <a:lnTo>
                    <a:pt x="0" y="4203"/>
                  </a:lnTo>
                  <a:lnTo>
                    <a:pt x="1892" y="5410"/>
                  </a:lnTo>
                  <a:lnTo>
                    <a:pt x="6527" y="5410"/>
                  </a:lnTo>
                  <a:lnTo>
                    <a:pt x="8407" y="4203"/>
                  </a:lnTo>
                  <a:lnTo>
                    <a:pt x="8407" y="2705"/>
                  </a:lnTo>
                  <a:lnTo>
                    <a:pt x="8407" y="1206"/>
                  </a:lnTo>
                  <a:lnTo>
                    <a:pt x="6527"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9" name="object 485">
              <a:extLst>
                <a:ext uri="{FF2B5EF4-FFF2-40B4-BE49-F238E27FC236}">
                  <a16:creationId xmlns:a16="http://schemas.microsoft.com/office/drawing/2014/main" id="{52FE4BAF-5DCB-4F88-AA85-65CC2C1B6228}"/>
                </a:ext>
              </a:extLst>
            </p:cNvPr>
            <p:cNvSpPr/>
            <p:nvPr/>
          </p:nvSpPr>
          <p:spPr>
            <a:xfrm>
              <a:off x="1208648" y="9497494"/>
              <a:ext cx="3175" cy="1905"/>
            </a:xfrm>
            <a:custGeom>
              <a:avLst/>
              <a:gdLst/>
              <a:ahLst/>
              <a:cxnLst/>
              <a:rect l="l" t="t" r="r" b="b"/>
              <a:pathLst>
                <a:path w="3175" h="1904">
                  <a:moveTo>
                    <a:pt x="1828" y="0"/>
                  </a:moveTo>
                  <a:lnTo>
                    <a:pt x="850" y="0"/>
                  </a:lnTo>
                  <a:lnTo>
                    <a:pt x="431" y="177"/>
                  </a:lnTo>
                  <a:lnTo>
                    <a:pt x="203" y="444"/>
                  </a:lnTo>
                  <a:lnTo>
                    <a:pt x="0" y="444"/>
                  </a:lnTo>
                  <a:lnTo>
                    <a:pt x="0" y="1358"/>
                  </a:lnTo>
                  <a:lnTo>
                    <a:pt x="596" y="1739"/>
                  </a:lnTo>
                  <a:lnTo>
                    <a:pt x="2082" y="1739"/>
                  </a:lnTo>
                  <a:lnTo>
                    <a:pt x="2679" y="1358"/>
                  </a:lnTo>
                  <a:lnTo>
                    <a:pt x="2679" y="444"/>
                  </a:lnTo>
                  <a:lnTo>
                    <a:pt x="2489" y="444"/>
                  </a:lnTo>
                  <a:lnTo>
                    <a:pt x="2247" y="177"/>
                  </a:lnTo>
                  <a:lnTo>
                    <a:pt x="1828"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0" name="object 486">
              <a:extLst>
                <a:ext uri="{FF2B5EF4-FFF2-40B4-BE49-F238E27FC236}">
                  <a16:creationId xmlns:a16="http://schemas.microsoft.com/office/drawing/2014/main" id="{171DD234-3717-4B17-B82A-E5765357D276}"/>
                </a:ext>
              </a:extLst>
            </p:cNvPr>
            <p:cNvSpPr/>
            <p:nvPr/>
          </p:nvSpPr>
          <p:spPr>
            <a:xfrm>
              <a:off x="1208650" y="9497075"/>
              <a:ext cx="3175" cy="1905"/>
            </a:xfrm>
            <a:custGeom>
              <a:avLst/>
              <a:gdLst/>
              <a:ahLst/>
              <a:cxnLst/>
              <a:rect l="l" t="t" r="r" b="b"/>
              <a:pathLst>
                <a:path w="3175" h="1904">
                  <a:moveTo>
                    <a:pt x="2082" y="0"/>
                  </a:moveTo>
                  <a:lnTo>
                    <a:pt x="596" y="0"/>
                  </a:lnTo>
                  <a:lnTo>
                    <a:pt x="0" y="368"/>
                  </a:lnTo>
                  <a:lnTo>
                    <a:pt x="0" y="1333"/>
                  </a:lnTo>
                  <a:lnTo>
                    <a:pt x="596" y="1727"/>
                  </a:lnTo>
                  <a:lnTo>
                    <a:pt x="2082" y="1727"/>
                  </a:lnTo>
                  <a:lnTo>
                    <a:pt x="2679" y="1333"/>
                  </a:lnTo>
                  <a:lnTo>
                    <a:pt x="2679" y="863"/>
                  </a:lnTo>
                  <a:lnTo>
                    <a:pt x="2679" y="368"/>
                  </a:lnTo>
                  <a:lnTo>
                    <a:pt x="2082"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1" name="object 487">
              <a:extLst>
                <a:ext uri="{FF2B5EF4-FFF2-40B4-BE49-F238E27FC236}">
                  <a16:creationId xmlns:a16="http://schemas.microsoft.com/office/drawing/2014/main" id="{F021C289-2A12-4207-ADC3-D7F0B79186FF}"/>
                </a:ext>
              </a:extLst>
            </p:cNvPr>
            <p:cNvSpPr/>
            <p:nvPr/>
          </p:nvSpPr>
          <p:spPr>
            <a:xfrm>
              <a:off x="1206340" y="9502354"/>
              <a:ext cx="3175" cy="1905"/>
            </a:xfrm>
            <a:custGeom>
              <a:avLst/>
              <a:gdLst/>
              <a:ahLst/>
              <a:cxnLst/>
              <a:rect l="l" t="t" r="r" b="b"/>
              <a:pathLst>
                <a:path w="3175" h="1904">
                  <a:moveTo>
                    <a:pt x="1828" y="0"/>
                  </a:moveTo>
                  <a:lnTo>
                    <a:pt x="850" y="0"/>
                  </a:lnTo>
                  <a:lnTo>
                    <a:pt x="419" y="165"/>
                  </a:lnTo>
                  <a:lnTo>
                    <a:pt x="190" y="431"/>
                  </a:lnTo>
                  <a:lnTo>
                    <a:pt x="0" y="431"/>
                  </a:lnTo>
                  <a:lnTo>
                    <a:pt x="0" y="1320"/>
                  </a:lnTo>
                  <a:lnTo>
                    <a:pt x="596" y="1727"/>
                  </a:lnTo>
                  <a:lnTo>
                    <a:pt x="2082" y="1727"/>
                  </a:lnTo>
                  <a:lnTo>
                    <a:pt x="2679" y="1320"/>
                  </a:lnTo>
                  <a:lnTo>
                    <a:pt x="2679" y="431"/>
                  </a:lnTo>
                  <a:lnTo>
                    <a:pt x="2489" y="431"/>
                  </a:lnTo>
                  <a:lnTo>
                    <a:pt x="2260" y="165"/>
                  </a:lnTo>
                  <a:lnTo>
                    <a:pt x="1828"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2" name="object 488">
              <a:extLst>
                <a:ext uri="{FF2B5EF4-FFF2-40B4-BE49-F238E27FC236}">
                  <a16:creationId xmlns:a16="http://schemas.microsoft.com/office/drawing/2014/main" id="{AEEDD9FA-59F3-4535-A7C5-BFB79A5052E3}"/>
                </a:ext>
              </a:extLst>
            </p:cNvPr>
            <p:cNvSpPr/>
            <p:nvPr/>
          </p:nvSpPr>
          <p:spPr>
            <a:xfrm>
              <a:off x="1206342" y="9501910"/>
              <a:ext cx="3175" cy="1905"/>
            </a:xfrm>
            <a:custGeom>
              <a:avLst/>
              <a:gdLst/>
              <a:ahLst/>
              <a:cxnLst/>
              <a:rect l="l" t="t" r="r" b="b"/>
              <a:pathLst>
                <a:path w="3175" h="1904">
                  <a:moveTo>
                    <a:pt x="2082" y="0"/>
                  </a:moveTo>
                  <a:lnTo>
                    <a:pt x="596" y="0"/>
                  </a:lnTo>
                  <a:lnTo>
                    <a:pt x="0" y="381"/>
                  </a:lnTo>
                  <a:lnTo>
                    <a:pt x="0" y="1346"/>
                  </a:lnTo>
                  <a:lnTo>
                    <a:pt x="596" y="1727"/>
                  </a:lnTo>
                  <a:lnTo>
                    <a:pt x="2082" y="1727"/>
                  </a:lnTo>
                  <a:lnTo>
                    <a:pt x="2679" y="1346"/>
                  </a:lnTo>
                  <a:lnTo>
                    <a:pt x="2679" y="876"/>
                  </a:lnTo>
                  <a:lnTo>
                    <a:pt x="2679" y="381"/>
                  </a:lnTo>
                  <a:lnTo>
                    <a:pt x="2082"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3" name="object 489">
              <a:extLst>
                <a:ext uri="{FF2B5EF4-FFF2-40B4-BE49-F238E27FC236}">
                  <a16:creationId xmlns:a16="http://schemas.microsoft.com/office/drawing/2014/main" id="{10438146-39C8-4BDD-9B66-8C465B6DB42C}"/>
                </a:ext>
              </a:extLst>
            </p:cNvPr>
            <p:cNvSpPr/>
            <p:nvPr/>
          </p:nvSpPr>
          <p:spPr>
            <a:xfrm>
              <a:off x="1193142" y="9507588"/>
              <a:ext cx="16510" cy="1905"/>
            </a:xfrm>
            <a:custGeom>
              <a:avLst/>
              <a:gdLst/>
              <a:ahLst/>
              <a:cxnLst/>
              <a:rect l="l" t="t" r="r" b="b"/>
              <a:pathLst>
                <a:path w="16509" h="1904">
                  <a:moveTo>
                    <a:pt x="16103" y="0"/>
                  </a:moveTo>
                  <a:lnTo>
                    <a:pt x="0" y="330"/>
                  </a:lnTo>
                  <a:lnTo>
                    <a:pt x="0" y="1879"/>
                  </a:lnTo>
                  <a:lnTo>
                    <a:pt x="16103" y="1562"/>
                  </a:lnTo>
                  <a:lnTo>
                    <a:pt x="16103"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4" name="object 490">
              <a:extLst>
                <a:ext uri="{FF2B5EF4-FFF2-40B4-BE49-F238E27FC236}">
                  <a16:creationId xmlns:a16="http://schemas.microsoft.com/office/drawing/2014/main" id="{00684B5C-7282-4EF8-AFEE-6EC8519403CE}"/>
                </a:ext>
              </a:extLst>
            </p:cNvPr>
            <p:cNvSpPr/>
            <p:nvPr/>
          </p:nvSpPr>
          <p:spPr>
            <a:xfrm>
              <a:off x="1209243" y="9439783"/>
              <a:ext cx="39370" cy="69850"/>
            </a:xfrm>
            <a:custGeom>
              <a:avLst/>
              <a:gdLst/>
              <a:ahLst/>
              <a:cxnLst/>
              <a:rect l="l" t="t" r="r" b="b"/>
              <a:pathLst>
                <a:path w="39369" h="69850">
                  <a:moveTo>
                    <a:pt x="8648" y="54952"/>
                  </a:moveTo>
                  <a:lnTo>
                    <a:pt x="0" y="67805"/>
                  </a:lnTo>
                  <a:lnTo>
                    <a:pt x="0" y="69367"/>
                  </a:lnTo>
                  <a:lnTo>
                    <a:pt x="8648" y="56489"/>
                  </a:lnTo>
                  <a:lnTo>
                    <a:pt x="8648" y="54952"/>
                  </a:lnTo>
                  <a:close/>
                </a:path>
                <a:path w="39369" h="69850">
                  <a:moveTo>
                    <a:pt x="39027" y="0"/>
                  </a:moveTo>
                  <a:lnTo>
                    <a:pt x="26035" y="279"/>
                  </a:lnTo>
                  <a:lnTo>
                    <a:pt x="19050" y="10655"/>
                  </a:lnTo>
                  <a:lnTo>
                    <a:pt x="32042" y="10401"/>
                  </a:lnTo>
                  <a:lnTo>
                    <a:pt x="39027"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5" name="object 491">
              <a:extLst>
                <a:ext uri="{FF2B5EF4-FFF2-40B4-BE49-F238E27FC236}">
                  <a16:creationId xmlns:a16="http://schemas.microsoft.com/office/drawing/2014/main" id="{1277B592-CE11-40E6-93AA-06E82F2EA228}"/>
                </a:ext>
              </a:extLst>
            </p:cNvPr>
            <p:cNvSpPr/>
            <p:nvPr/>
          </p:nvSpPr>
          <p:spPr>
            <a:xfrm>
              <a:off x="1228296" y="9438555"/>
              <a:ext cx="20320" cy="10795"/>
            </a:xfrm>
            <a:custGeom>
              <a:avLst/>
              <a:gdLst/>
              <a:ahLst/>
              <a:cxnLst/>
              <a:rect l="l" t="t" r="r" b="b"/>
              <a:pathLst>
                <a:path w="20319" h="10795">
                  <a:moveTo>
                    <a:pt x="19977" y="0"/>
                  </a:moveTo>
                  <a:lnTo>
                    <a:pt x="6984" y="253"/>
                  </a:lnTo>
                  <a:lnTo>
                    <a:pt x="0" y="10629"/>
                  </a:lnTo>
                  <a:lnTo>
                    <a:pt x="12992" y="10375"/>
                  </a:lnTo>
                  <a:lnTo>
                    <a:pt x="19977"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6" name="object 492">
              <a:extLst>
                <a:ext uri="{FF2B5EF4-FFF2-40B4-BE49-F238E27FC236}">
                  <a16:creationId xmlns:a16="http://schemas.microsoft.com/office/drawing/2014/main" id="{ACAAB4DE-234B-4853-8BB1-1A57634D7F2F}"/>
                </a:ext>
              </a:extLst>
            </p:cNvPr>
            <p:cNvSpPr/>
            <p:nvPr/>
          </p:nvSpPr>
          <p:spPr>
            <a:xfrm>
              <a:off x="1231981" y="9439977"/>
              <a:ext cx="6985" cy="4445"/>
            </a:xfrm>
            <a:custGeom>
              <a:avLst/>
              <a:gdLst/>
              <a:ahLst/>
              <a:cxnLst/>
              <a:rect l="l" t="t" r="r" b="b"/>
              <a:pathLst>
                <a:path w="6984" h="4445">
                  <a:moveTo>
                    <a:pt x="4635" y="0"/>
                  </a:moveTo>
                  <a:lnTo>
                    <a:pt x="2158" y="0"/>
                  </a:lnTo>
                  <a:lnTo>
                    <a:pt x="1066" y="431"/>
                  </a:lnTo>
                  <a:lnTo>
                    <a:pt x="482" y="1066"/>
                  </a:lnTo>
                  <a:lnTo>
                    <a:pt x="0" y="1066"/>
                  </a:lnTo>
                  <a:lnTo>
                    <a:pt x="0" y="3390"/>
                  </a:lnTo>
                  <a:lnTo>
                    <a:pt x="1523" y="4381"/>
                  </a:lnTo>
                  <a:lnTo>
                    <a:pt x="5270" y="4381"/>
                  </a:lnTo>
                  <a:lnTo>
                    <a:pt x="6781" y="3390"/>
                  </a:lnTo>
                  <a:lnTo>
                    <a:pt x="6781" y="1066"/>
                  </a:lnTo>
                  <a:lnTo>
                    <a:pt x="6299" y="1066"/>
                  </a:lnTo>
                  <a:lnTo>
                    <a:pt x="5714" y="431"/>
                  </a:lnTo>
                  <a:lnTo>
                    <a:pt x="4635"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7" name="object 493">
              <a:extLst>
                <a:ext uri="{FF2B5EF4-FFF2-40B4-BE49-F238E27FC236}">
                  <a16:creationId xmlns:a16="http://schemas.microsoft.com/office/drawing/2014/main" id="{3687ADC7-2675-4817-8FD5-4B8F5A19DA20}"/>
                </a:ext>
              </a:extLst>
            </p:cNvPr>
            <p:cNvSpPr/>
            <p:nvPr/>
          </p:nvSpPr>
          <p:spPr>
            <a:xfrm>
              <a:off x="1231985" y="9438872"/>
              <a:ext cx="6985" cy="4445"/>
            </a:xfrm>
            <a:custGeom>
              <a:avLst/>
              <a:gdLst/>
              <a:ahLst/>
              <a:cxnLst/>
              <a:rect l="l" t="t" r="r" b="b"/>
              <a:pathLst>
                <a:path w="6984" h="4445">
                  <a:moveTo>
                    <a:pt x="5270" y="0"/>
                  </a:moveTo>
                  <a:lnTo>
                    <a:pt x="1524" y="0"/>
                  </a:lnTo>
                  <a:lnTo>
                    <a:pt x="0" y="965"/>
                  </a:lnTo>
                  <a:lnTo>
                    <a:pt x="0" y="3390"/>
                  </a:lnTo>
                  <a:lnTo>
                    <a:pt x="1524" y="4343"/>
                  </a:lnTo>
                  <a:lnTo>
                    <a:pt x="5270" y="4343"/>
                  </a:lnTo>
                  <a:lnTo>
                    <a:pt x="6781" y="3390"/>
                  </a:lnTo>
                  <a:lnTo>
                    <a:pt x="6781" y="2171"/>
                  </a:lnTo>
                  <a:lnTo>
                    <a:pt x="6781" y="965"/>
                  </a:lnTo>
                  <a:lnTo>
                    <a:pt x="527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8" name="object 494">
              <a:extLst>
                <a:ext uri="{FF2B5EF4-FFF2-40B4-BE49-F238E27FC236}">
                  <a16:creationId xmlns:a16="http://schemas.microsoft.com/office/drawing/2014/main" id="{042207CA-3841-4443-A313-184F05C4FFED}"/>
                </a:ext>
              </a:extLst>
            </p:cNvPr>
            <p:cNvSpPr/>
            <p:nvPr/>
          </p:nvSpPr>
          <p:spPr>
            <a:xfrm>
              <a:off x="1240810" y="9440777"/>
              <a:ext cx="2540" cy="1905"/>
            </a:xfrm>
            <a:custGeom>
              <a:avLst/>
              <a:gdLst/>
              <a:ahLst/>
              <a:cxnLst/>
              <a:rect l="l" t="t" r="r" b="b"/>
              <a:pathLst>
                <a:path w="2540" h="1904">
                  <a:moveTo>
                    <a:pt x="1485" y="0"/>
                  </a:moveTo>
                  <a:lnTo>
                    <a:pt x="685" y="0"/>
                  </a:lnTo>
                  <a:lnTo>
                    <a:pt x="342" y="152"/>
                  </a:lnTo>
                  <a:lnTo>
                    <a:pt x="152" y="342"/>
                  </a:lnTo>
                  <a:lnTo>
                    <a:pt x="0" y="342"/>
                  </a:lnTo>
                  <a:lnTo>
                    <a:pt x="0" y="1092"/>
                  </a:lnTo>
                  <a:lnTo>
                    <a:pt x="482" y="1409"/>
                  </a:lnTo>
                  <a:lnTo>
                    <a:pt x="1676" y="1409"/>
                  </a:lnTo>
                  <a:lnTo>
                    <a:pt x="2159" y="1092"/>
                  </a:lnTo>
                  <a:lnTo>
                    <a:pt x="2159" y="342"/>
                  </a:lnTo>
                  <a:lnTo>
                    <a:pt x="2006" y="342"/>
                  </a:lnTo>
                  <a:lnTo>
                    <a:pt x="1828" y="152"/>
                  </a:lnTo>
                  <a:lnTo>
                    <a:pt x="1485"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9" name="object 495">
              <a:extLst>
                <a:ext uri="{FF2B5EF4-FFF2-40B4-BE49-F238E27FC236}">
                  <a16:creationId xmlns:a16="http://schemas.microsoft.com/office/drawing/2014/main" id="{B21AC24B-5D28-4465-8B2C-3980642A08F0}"/>
                </a:ext>
              </a:extLst>
            </p:cNvPr>
            <p:cNvSpPr/>
            <p:nvPr/>
          </p:nvSpPr>
          <p:spPr>
            <a:xfrm>
              <a:off x="1240803" y="9440447"/>
              <a:ext cx="2540" cy="1905"/>
            </a:xfrm>
            <a:custGeom>
              <a:avLst/>
              <a:gdLst/>
              <a:ahLst/>
              <a:cxnLst/>
              <a:rect l="l" t="t" r="r" b="b"/>
              <a:pathLst>
                <a:path w="2540" h="1904">
                  <a:moveTo>
                    <a:pt x="1676" y="0"/>
                  </a:moveTo>
                  <a:lnTo>
                    <a:pt x="482" y="0"/>
                  </a:lnTo>
                  <a:lnTo>
                    <a:pt x="0" y="292"/>
                  </a:lnTo>
                  <a:lnTo>
                    <a:pt x="0" y="1054"/>
                  </a:lnTo>
                  <a:lnTo>
                    <a:pt x="482" y="1384"/>
                  </a:lnTo>
                  <a:lnTo>
                    <a:pt x="1676" y="1384"/>
                  </a:lnTo>
                  <a:lnTo>
                    <a:pt x="2171" y="1054"/>
                  </a:lnTo>
                  <a:lnTo>
                    <a:pt x="2171" y="673"/>
                  </a:lnTo>
                  <a:lnTo>
                    <a:pt x="2171" y="292"/>
                  </a:lnTo>
                  <a:lnTo>
                    <a:pt x="1676"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0" name="object 496">
              <a:extLst>
                <a:ext uri="{FF2B5EF4-FFF2-40B4-BE49-F238E27FC236}">
                  <a16:creationId xmlns:a16="http://schemas.microsoft.com/office/drawing/2014/main" id="{ABA75680-3B13-4BA6-9164-A2A920B0B4D9}"/>
                </a:ext>
              </a:extLst>
            </p:cNvPr>
            <p:cNvSpPr/>
            <p:nvPr/>
          </p:nvSpPr>
          <p:spPr>
            <a:xfrm>
              <a:off x="1238942" y="9444686"/>
              <a:ext cx="2540" cy="1905"/>
            </a:xfrm>
            <a:custGeom>
              <a:avLst/>
              <a:gdLst/>
              <a:ahLst/>
              <a:cxnLst/>
              <a:rect l="l" t="t" r="r" b="b"/>
              <a:pathLst>
                <a:path w="2540" h="1904">
                  <a:moveTo>
                    <a:pt x="1473" y="0"/>
                  </a:moveTo>
                  <a:lnTo>
                    <a:pt x="685" y="0"/>
                  </a:lnTo>
                  <a:lnTo>
                    <a:pt x="342" y="152"/>
                  </a:lnTo>
                  <a:lnTo>
                    <a:pt x="152" y="342"/>
                  </a:lnTo>
                  <a:lnTo>
                    <a:pt x="0" y="342"/>
                  </a:lnTo>
                  <a:lnTo>
                    <a:pt x="0" y="1079"/>
                  </a:lnTo>
                  <a:lnTo>
                    <a:pt x="482" y="1384"/>
                  </a:lnTo>
                  <a:lnTo>
                    <a:pt x="1676" y="1384"/>
                  </a:lnTo>
                  <a:lnTo>
                    <a:pt x="2171" y="1079"/>
                  </a:lnTo>
                  <a:lnTo>
                    <a:pt x="2171" y="342"/>
                  </a:lnTo>
                  <a:lnTo>
                    <a:pt x="2019" y="342"/>
                  </a:lnTo>
                  <a:lnTo>
                    <a:pt x="1828" y="152"/>
                  </a:lnTo>
                  <a:lnTo>
                    <a:pt x="1473"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1" name="object 497">
              <a:extLst>
                <a:ext uri="{FF2B5EF4-FFF2-40B4-BE49-F238E27FC236}">
                  <a16:creationId xmlns:a16="http://schemas.microsoft.com/office/drawing/2014/main" id="{84AEDFE3-D033-481E-A8C9-44705AA21000}"/>
                </a:ext>
              </a:extLst>
            </p:cNvPr>
            <p:cNvSpPr/>
            <p:nvPr/>
          </p:nvSpPr>
          <p:spPr>
            <a:xfrm>
              <a:off x="1238952" y="9444356"/>
              <a:ext cx="2540" cy="1905"/>
            </a:xfrm>
            <a:custGeom>
              <a:avLst/>
              <a:gdLst/>
              <a:ahLst/>
              <a:cxnLst/>
              <a:rect l="l" t="t" r="r" b="b"/>
              <a:pathLst>
                <a:path w="2540" h="1904">
                  <a:moveTo>
                    <a:pt x="1663" y="0"/>
                  </a:moveTo>
                  <a:lnTo>
                    <a:pt x="482" y="0"/>
                  </a:lnTo>
                  <a:lnTo>
                    <a:pt x="0" y="292"/>
                  </a:lnTo>
                  <a:lnTo>
                    <a:pt x="0" y="1054"/>
                  </a:lnTo>
                  <a:lnTo>
                    <a:pt x="482" y="1371"/>
                  </a:lnTo>
                  <a:lnTo>
                    <a:pt x="1663" y="1371"/>
                  </a:lnTo>
                  <a:lnTo>
                    <a:pt x="2159" y="1054"/>
                  </a:lnTo>
                  <a:lnTo>
                    <a:pt x="2159" y="673"/>
                  </a:lnTo>
                  <a:lnTo>
                    <a:pt x="2159" y="292"/>
                  </a:lnTo>
                  <a:lnTo>
                    <a:pt x="1663"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2" name="object 498">
              <a:extLst>
                <a:ext uri="{FF2B5EF4-FFF2-40B4-BE49-F238E27FC236}">
                  <a16:creationId xmlns:a16="http://schemas.microsoft.com/office/drawing/2014/main" id="{A870351B-9F5E-4453-B2B4-CAEF2A737929}"/>
                </a:ext>
              </a:extLst>
            </p:cNvPr>
            <p:cNvSpPr/>
            <p:nvPr/>
          </p:nvSpPr>
          <p:spPr>
            <a:xfrm>
              <a:off x="1228296" y="9448930"/>
              <a:ext cx="13335" cy="1905"/>
            </a:xfrm>
            <a:custGeom>
              <a:avLst/>
              <a:gdLst/>
              <a:ahLst/>
              <a:cxnLst/>
              <a:rect l="l" t="t" r="r" b="b"/>
              <a:pathLst>
                <a:path w="13334" h="1904">
                  <a:moveTo>
                    <a:pt x="12992" y="0"/>
                  </a:moveTo>
                  <a:lnTo>
                    <a:pt x="0" y="254"/>
                  </a:lnTo>
                  <a:lnTo>
                    <a:pt x="0" y="1511"/>
                  </a:lnTo>
                  <a:lnTo>
                    <a:pt x="12992" y="1257"/>
                  </a:lnTo>
                  <a:lnTo>
                    <a:pt x="12992"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3" name="object 499">
              <a:extLst>
                <a:ext uri="{FF2B5EF4-FFF2-40B4-BE49-F238E27FC236}">
                  <a16:creationId xmlns:a16="http://schemas.microsoft.com/office/drawing/2014/main" id="{9E02E688-EDFB-4CD7-B380-72DA42A7E7A0}"/>
                </a:ext>
              </a:extLst>
            </p:cNvPr>
            <p:cNvSpPr/>
            <p:nvPr/>
          </p:nvSpPr>
          <p:spPr>
            <a:xfrm>
              <a:off x="1228293" y="9438551"/>
              <a:ext cx="20320" cy="12065"/>
            </a:xfrm>
            <a:custGeom>
              <a:avLst/>
              <a:gdLst/>
              <a:ahLst/>
              <a:cxnLst/>
              <a:rect l="l" t="t" r="r" b="b"/>
              <a:pathLst>
                <a:path w="20319" h="12065">
                  <a:moveTo>
                    <a:pt x="19977" y="0"/>
                  </a:moveTo>
                  <a:lnTo>
                    <a:pt x="19126" y="1257"/>
                  </a:lnTo>
                  <a:lnTo>
                    <a:pt x="6985" y="1511"/>
                  </a:lnTo>
                  <a:lnTo>
                    <a:pt x="0" y="11887"/>
                  </a:lnTo>
                  <a:lnTo>
                    <a:pt x="12992" y="11633"/>
                  </a:lnTo>
                  <a:lnTo>
                    <a:pt x="19977" y="1231"/>
                  </a:lnTo>
                  <a:lnTo>
                    <a:pt x="19977"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4" name="object 500">
              <a:extLst>
                <a:ext uri="{FF2B5EF4-FFF2-40B4-BE49-F238E27FC236}">
                  <a16:creationId xmlns:a16="http://schemas.microsoft.com/office/drawing/2014/main" id="{1CC5B9CD-7EE8-49EA-94AB-E3BEB0DA680C}"/>
                </a:ext>
              </a:extLst>
            </p:cNvPr>
            <p:cNvSpPr/>
            <p:nvPr/>
          </p:nvSpPr>
          <p:spPr>
            <a:xfrm>
              <a:off x="1228296" y="9438555"/>
              <a:ext cx="20320" cy="10795"/>
            </a:xfrm>
            <a:custGeom>
              <a:avLst/>
              <a:gdLst/>
              <a:ahLst/>
              <a:cxnLst/>
              <a:rect l="l" t="t" r="r" b="b"/>
              <a:pathLst>
                <a:path w="20319" h="10795">
                  <a:moveTo>
                    <a:pt x="19977" y="0"/>
                  </a:moveTo>
                  <a:lnTo>
                    <a:pt x="6984" y="253"/>
                  </a:lnTo>
                  <a:lnTo>
                    <a:pt x="0" y="10629"/>
                  </a:lnTo>
                  <a:lnTo>
                    <a:pt x="12992" y="10375"/>
                  </a:lnTo>
                  <a:lnTo>
                    <a:pt x="19977"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5" name="object 501">
              <a:extLst>
                <a:ext uri="{FF2B5EF4-FFF2-40B4-BE49-F238E27FC236}">
                  <a16:creationId xmlns:a16="http://schemas.microsoft.com/office/drawing/2014/main" id="{574F2548-04BE-4B04-8E71-B0B4D8C07DDC}"/>
                </a:ext>
              </a:extLst>
            </p:cNvPr>
            <p:cNvSpPr/>
            <p:nvPr/>
          </p:nvSpPr>
          <p:spPr>
            <a:xfrm>
              <a:off x="1231981" y="9439977"/>
              <a:ext cx="6985" cy="4445"/>
            </a:xfrm>
            <a:custGeom>
              <a:avLst/>
              <a:gdLst/>
              <a:ahLst/>
              <a:cxnLst/>
              <a:rect l="l" t="t" r="r" b="b"/>
              <a:pathLst>
                <a:path w="6984" h="4445">
                  <a:moveTo>
                    <a:pt x="4635" y="0"/>
                  </a:moveTo>
                  <a:lnTo>
                    <a:pt x="2158" y="0"/>
                  </a:lnTo>
                  <a:lnTo>
                    <a:pt x="1066" y="431"/>
                  </a:lnTo>
                  <a:lnTo>
                    <a:pt x="482" y="1066"/>
                  </a:lnTo>
                  <a:lnTo>
                    <a:pt x="0" y="1066"/>
                  </a:lnTo>
                  <a:lnTo>
                    <a:pt x="0" y="3390"/>
                  </a:lnTo>
                  <a:lnTo>
                    <a:pt x="1523" y="4381"/>
                  </a:lnTo>
                  <a:lnTo>
                    <a:pt x="5270" y="4381"/>
                  </a:lnTo>
                  <a:lnTo>
                    <a:pt x="6781" y="3390"/>
                  </a:lnTo>
                  <a:lnTo>
                    <a:pt x="6781" y="1066"/>
                  </a:lnTo>
                  <a:lnTo>
                    <a:pt x="6299" y="1066"/>
                  </a:lnTo>
                  <a:lnTo>
                    <a:pt x="5714" y="431"/>
                  </a:lnTo>
                  <a:lnTo>
                    <a:pt x="4635"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6" name="object 502">
              <a:extLst>
                <a:ext uri="{FF2B5EF4-FFF2-40B4-BE49-F238E27FC236}">
                  <a16:creationId xmlns:a16="http://schemas.microsoft.com/office/drawing/2014/main" id="{AF840374-BAD9-4DE8-8C95-E301F0FD96F5}"/>
                </a:ext>
              </a:extLst>
            </p:cNvPr>
            <p:cNvSpPr/>
            <p:nvPr/>
          </p:nvSpPr>
          <p:spPr>
            <a:xfrm>
              <a:off x="1231985" y="9438872"/>
              <a:ext cx="6985" cy="4445"/>
            </a:xfrm>
            <a:custGeom>
              <a:avLst/>
              <a:gdLst/>
              <a:ahLst/>
              <a:cxnLst/>
              <a:rect l="l" t="t" r="r" b="b"/>
              <a:pathLst>
                <a:path w="6984" h="4445">
                  <a:moveTo>
                    <a:pt x="5270" y="0"/>
                  </a:moveTo>
                  <a:lnTo>
                    <a:pt x="1524" y="0"/>
                  </a:lnTo>
                  <a:lnTo>
                    <a:pt x="0" y="965"/>
                  </a:lnTo>
                  <a:lnTo>
                    <a:pt x="0" y="3390"/>
                  </a:lnTo>
                  <a:lnTo>
                    <a:pt x="1524" y="4343"/>
                  </a:lnTo>
                  <a:lnTo>
                    <a:pt x="5270" y="4343"/>
                  </a:lnTo>
                  <a:lnTo>
                    <a:pt x="6781" y="3390"/>
                  </a:lnTo>
                  <a:lnTo>
                    <a:pt x="6781" y="2171"/>
                  </a:lnTo>
                  <a:lnTo>
                    <a:pt x="6781" y="965"/>
                  </a:lnTo>
                  <a:lnTo>
                    <a:pt x="527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7" name="object 503">
              <a:extLst>
                <a:ext uri="{FF2B5EF4-FFF2-40B4-BE49-F238E27FC236}">
                  <a16:creationId xmlns:a16="http://schemas.microsoft.com/office/drawing/2014/main" id="{91D68F95-44B3-48C6-8C94-096E07639E98}"/>
                </a:ext>
              </a:extLst>
            </p:cNvPr>
            <p:cNvSpPr/>
            <p:nvPr/>
          </p:nvSpPr>
          <p:spPr>
            <a:xfrm>
              <a:off x="1240810" y="9440777"/>
              <a:ext cx="2540" cy="1905"/>
            </a:xfrm>
            <a:custGeom>
              <a:avLst/>
              <a:gdLst/>
              <a:ahLst/>
              <a:cxnLst/>
              <a:rect l="l" t="t" r="r" b="b"/>
              <a:pathLst>
                <a:path w="2540" h="1904">
                  <a:moveTo>
                    <a:pt x="1485" y="0"/>
                  </a:moveTo>
                  <a:lnTo>
                    <a:pt x="685" y="0"/>
                  </a:lnTo>
                  <a:lnTo>
                    <a:pt x="342" y="152"/>
                  </a:lnTo>
                  <a:lnTo>
                    <a:pt x="152" y="342"/>
                  </a:lnTo>
                  <a:lnTo>
                    <a:pt x="0" y="342"/>
                  </a:lnTo>
                  <a:lnTo>
                    <a:pt x="0" y="1092"/>
                  </a:lnTo>
                  <a:lnTo>
                    <a:pt x="482" y="1409"/>
                  </a:lnTo>
                  <a:lnTo>
                    <a:pt x="1676" y="1409"/>
                  </a:lnTo>
                  <a:lnTo>
                    <a:pt x="2159" y="1092"/>
                  </a:lnTo>
                  <a:lnTo>
                    <a:pt x="2159" y="342"/>
                  </a:lnTo>
                  <a:lnTo>
                    <a:pt x="2006" y="342"/>
                  </a:lnTo>
                  <a:lnTo>
                    <a:pt x="1828" y="152"/>
                  </a:lnTo>
                  <a:lnTo>
                    <a:pt x="1485"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8" name="object 504">
              <a:extLst>
                <a:ext uri="{FF2B5EF4-FFF2-40B4-BE49-F238E27FC236}">
                  <a16:creationId xmlns:a16="http://schemas.microsoft.com/office/drawing/2014/main" id="{8C75C22C-22B6-4162-A110-CE247F5FEF40}"/>
                </a:ext>
              </a:extLst>
            </p:cNvPr>
            <p:cNvSpPr/>
            <p:nvPr/>
          </p:nvSpPr>
          <p:spPr>
            <a:xfrm>
              <a:off x="1240803" y="9440447"/>
              <a:ext cx="2540" cy="1905"/>
            </a:xfrm>
            <a:custGeom>
              <a:avLst/>
              <a:gdLst/>
              <a:ahLst/>
              <a:cxnLst/>
              <a:rect l="l" t="t" r="r" b="b"/>
              <a:pathLst>
                <a:path w="2540" h="1904">
                  <a:moveTo>
                    <a:pt x="1676" y="0"/>
                  </a:moveTo>
                  <a:lnTo>
                    <a:pt x="482" y="0"/>
                  </a:lnTo>
                  <a:lnTo>
                    <a:pt x="0" y="292"/>
                  </a:lnTo>
                  <a:lnTo>
                    <a:pt x="0" y="1054"/>
                  </a:lnTo>
                  <a:lnTo>
                    <a:pt x="482" y="1384"/>
                  </a:lnTo>
                  <a:lnTo>
                    <a:pt x="1676" y="1384"/>
                  </a:lnTo>
                  <a:lnTo>
                    <a:pt x="2171" y="1054"/>
                  </a:lnTo>
                  <a:lnTo>
                    <a:pt x="2171" y="673"/>
                  </a:lnTo>
                  <a:lnTo>
                    <a:pt x="2171" y="292"/>
                  </a:lnTo>
                  <a:lnTo>
                    <a:pt x="1676"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19" name="object 505">
              <a:extLst>
                <a:ext uri="{FF2B5EF4-FFF2-40B4-BE49-F238E27FC236}">
                  <a16:creationId xmlns:a16="http://schemas.microsoft.com/office/drawing/2014/main" id="{F1E5142E-A97C-4AE3-9B76-13E82F1AC87A}"/>
                </a:ext>
              </a:extLst>
            </p:cNvPr>
            <p:cNvSpPr/>
            <p:nvPr/>
          </p:nvSpPr>
          <p:spPr>
            <a:xfrm>
              <a:off x="1238942" y="9444686"/>
              <a:ext cx="2540" cy="1905"/>
            </a:xfrm>
            <a:custGeom>
              <a:avLst/>
              <a:gdLst/>
              <a:ahLst/>
              <a:cxnLst/>
              <a:rect l="l" t="t" r="r" b="b"/>
              <a:pathLst>
                <a:path w="2540" h="1904">
                  <a:moveTo>
                    <a:pt x="1473" y="0"/>
                  </a:moveTo>
                  <a:lnTo>
                    <a:pt x="685" y="0"/>
                  </a:lnTo>
                  <a:lnTo>
                    <a:pt x="342" y="152"/>
                  </a:lnTo>
                  <a:lnTo>
                    <a:pt x="152" y="342"/>
                  </a:lnTo>
                  <a:lnTo>
                    <a:pt x="0" y="342"/>
                  </a:lnTo>
                  <a:lnTo>
                    <a:pt x="0" y="1079"/>
                  </a:lnTo>
                  <a:lnTo>
                    <a:pt x="482" y="1384"/>
                  </a:lnTo>
                  <a:lnTo>
                    <a:pt x="1676" y="1384"/>
                  </a:lnTo>
                  <a:lnTo>
                    <a:pt x="2171" y="1079"/>
                  </a:lnTo>
                  <a:lnTo>
                    <a:pt x="2171" y="342"/>
                  </a:lnTo>
                  <a:lnTo>
                    <a:pt x="2019" y="342"/>
                  </a:lnTo>
                  <a:lnTo>
                    <a:pt x="1828" y="152"/>
                  </a:lnTo>
                  <a:lnTo>
                    <a:pt x="1473"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0" name="object 506">
              <a:extLst>
                <a:ext uri="{FF2B5EF4-FFF2-40B4-BE49-F238E27FC236}">
                  <a16:creationId xmlns:a16="http://schemas.microsoft.com/office/drawing/2014/main" id="{16B72C2A-3DA3-487A-A6CC-2852C5E8E66F}"/>
                </a:ext>
              </a:extLst>
            </p:cNvPr>
            <p:cNvSpPr/>
            <p:nvPr/>
          </p:nvSpPr>
          <p:spPr>
            <a:xfrm>
              <a:off x="1238952" y="9444356"/>
              <a:ext cx="2540" cy="1905"/>
            </a:xfrm>
            <a:custGeom>
              <a:avLst/>
              <a:gdLst/>
              <a:ahLst/>
              <a:cxnLst/>
              <a:rect l="l" t="t" r="r" b="b"/>
              <a:pathLst>
                <a:path w="2540" h="1904">
                  <a:moveTo>
                    <a:pt x="1663" y="0"/>
                  </a:moveTo>
                  <a:lnTo>
                    <a:pt x="482" y="0"/>
                  </a:lnTo>
                  <a:lnTo>
                    <a:pt x="0" y="292"/>
                  </a:lnTo>
                  <a:lnTo>
                    <a:pt x="0" y="1054"/>
                  </a:lnTo>
                  <a:lnTo>
                    <a:pt x="482" y="1371"/>
                  </a:lnTo>
                  <a:lnTo>
                    <a:pt x="1663" y="1371"/>
                  </a:lnTo>
                  <a:lnTo>
                    <a:pt x="2159" y="1054"/>
                  </a:lnTo>
                  <a:lnTo>
                    <a:pt x="2159" y="673"/>
                  </a:lnTo>
                  <a:lnTo>
                    <a:pt x="2159" y="292"/>
                  </a:lnTo>
                  <a:lnTo>
                    <a:pt x="1663"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1" name="object 507">
              <a:extLst>
                <a:ext uri="{FF2B5EF4-FFF2-40B4-BE49-F238E27FC236}">
                  <a16:creationId xmlns:a16="http://schemas.microsoft.com/office/drawing/2014/main" id="{57B7222B-6932-43B2-BACB-284531BEE9FE}"/>
                </a:ext>
              </a:extLst>
            </p:cNvPr>
            <p:cNvSpPr/>
            <p:nvPr/>
          </p:nvSpPr>
          <p:spPr>
            <a:xfrm>
              <a:off x="1228296" y="9448930"/>
              <a:ext cx="13335" cy="1905"/>
            </a:xfrm>
            <a:custGeom>
              <a:avLst/>
              <a:gdLst/>
              <a:ahLst/>
              <a:cxnLst/>
              <a:rect l="l" t="t" r="r" b="b"/>
              <a:pathLst>
                <a:path w="13334" h="1904">
                  <a:moveTo>
                    <a:pt x="12992" y="0"/>
                  </a:moveTo>
                  <a:lnTo>
                    <a:pt x="0" y="254"/>
                  </a:lnTo>
                  <a:lnTo>
                    <a:pt x="0" y="1511"/>
                  </a:lnTo>
                  <a:lnTo>
                    <a:pt x="12992" y="1257"/>
                  </a:lnTo>
                  <a:lnTo>
                    <a:pt x="12992"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2" name="object 508">
              <a:extLst>
                <a:ext uri="{FF2B5EF4-FFF2-40B4-BE49-F238E27FC236}">
                  <a16:creationId xmlns:a16="http://schemas.microsoft.com/office/drawing/2014/main" id="{596D19FD-9FAB-4D18-87AB-F1B58810B508}"/>
                </a:ext>
              </a:extLst>
            </p:cNvPr>
            <p:cNvSpPr/>
            <p:nvPr/>
          </p:nvSpPr>
          <p:spPr>
            <a:xfrm>
              <a:off x="1241285" y="9387941"/>
              <a:ext cx="36830" cy="62865"/>
            </a:xfrm>
            <a:custGeom>
              <a:avLst/>
              <a:gdLst/>
              <a:ahLst/>
              <a:cxnLst/>
              <a:rect l="l" t="t" r="r" b="b"/>
              <a:pathLst>
                <a:path w="36830" h="62865">
                  <a:moveTo>
                    <a:pt x="6985" y="50609"/>
                  </a:moveTo>
                  <a:lnTo>
                    <a:pt x="0" y="60985"/>
                  </a:lnTo>
                  <a:lnTo>
                    <a:pt x="0" y="62242"/>
                  </a:lnTo>
                  <a:lnTo>
                    <a:pt x="6985" y="51841"/>
                  </a:lnTo>
                  <a:lnTo>
                    <a:pt x="6985" y="50609"/>
                  </a:lnTo>
                  <a:close/>
                </a:path>
                <a:path w="36830" h="62865">
                  <a:moveTo>
                    <a:pt x="36817" y="0"/>
                  </a:moveTo>
                  <a:lnTo>
                    <a:pt x="26314" y="203"/>
                  </a:lnTo>
                  <a:lnTo>
                    <a:pt x="20662" y="8597"/>
                  </a:lnTo>
                  <a:lnTo>
                    <a:pt x="31165" y="8382"/>
                  </a:lnTo>
                  <a:lnTo>
                    <a:pt x="36817"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3" name="object 509">
              <a:extLst>
                <a:ext uri="{FF2B5EF4-FFF2-40B4-BE49-F238E27FC236}">
                  <a16:creationId xmlns:a16="http://schemas.microsoft.com/office/drawing/2014/main" id="{4580DEB8-189C-44F6-91AC-895B9964C8B6}"/>
                </a:ext>
              </a:extLst>
            </p:cNvPr>
            <p:cNvSpPr/>
            <p:nvPr/>
          </p:nvSpPr>
          <p:spPr>
            <a:xfrm>
              <a:off x="1261959" y="9386932"/>
              <a:ext cx="16510" cy="8890"/>
            </a:xfrm>
            <a:custGeom>
              <a:avLst/>
              <a:gdLst/>
              <a:ahLst/>
              <a:cxnLst/>
              <a:rect l="l" t="t" r="r" b="b"/>
              <a:pathLst>
                <a:path w="16509" h="8890">
                  <a:moveTo>
                    <a:pt x="16154" y="0"/>
                  </a:moveTo>
                  <a:lnTo>
                    <a:pt x="5651" y="203"/>
                  </a:lnTo>
                  <a:lnTo>
                    <a:pt x="0" y="8610"/>
                  </a:lnTo>
                  <a:lnTo>
                    <a:pt x="10502" y="8382"/>
                  </a:lnTo>
                  <a:lnTo>
                    <a:pt x="16154"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4" name="object 510">
              <a:extLst>
                <a:ext uri="{FF2B5EF4-FFF2-40B4-BE49-F238E27FC236}">
                  <a16:creationId xmlns:a16="http://schemas.microsoft.com/office/drawing/2014/main" id="{D8ADBDC7-7EAD-4386-AB05-1DF80E8AAE49}"/>
                </a:ext>
              </a:extLst>
            </p:cNvPr>
            <p:cNvSpPr/>
            <p:nvPr/>
          </p:nvSpPr>
          <p:spPr>
            <a:xfrm>
              <a:off x="1264940" y="9388086"/>
              <a:ext cx="5715" cy="3810"/>
            </a:xfrm>
            <a:custGeom>
              <a:avLst/>
              <a:gdLst/>
              <a:ahLst/>
              <a:cxnLst/>
              <a:rect l="l" t="t" r="r" b="b"/>
              <a:pathLst>
                <a:path w="5715" h="3809">
                  <a:moveTo>
                    <a:pt x="3746" y="0"/>
                  </a:moveTo>
                  <a:lnTo>
                    <a:pt x="1739" y="0"/>
                  </a:lnTo>
                  <a:lnTo>
                    <a:pt x="876" y="342"/>
                  </a:lnTo>
                  <a:lnTo>
                    <a:pt x="406" y="863"/>
                  </a:lnTo>
                  <a:lnTo>
                    <a:pt x="0" y="863"/>
                  </a:lnTo>
                  <a:lnTo>
                    <a:pt x="0" y="2730"/>
                  </a:lnTo>
                  <a:lnTo>
                    <a:pt x="1231" y="3530"/>
                  </a:lnTo>
                  <a:lnTo>
                    <a:pt x="4254" y="3530"/>
                  </a:lnTo>
                  <a:lnTo>
                    <a:pt x="5486" y="2730"/>
                  </a:lnTo>
                  <a:lnTo>
                    <a:pt x="5486" y="863"/>
                  </a:lnTo>
                  <a:lnTo>
                    <a:pt x="5092" y="863"/>
                  </a:lnTo>
                  <a:lnTo>
                    <a:pt x="4610" y="342"/>
                  </a:lnTo>
                  <a:lnTo>
                    <a:pt x="3746"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5" name="object 511">
              <a:extLst>
                <a:ext uri="{FF2B5EF4-FFF2-40B4-BE49-F238E27FC236}">
                  <a16:creationId xmlns:a16="http://schemas.microsoft.com/office/drawing/2014/main" id="{2C623094-EB41-4039-95DB-1C0838F40C1C}"/>
                </a:ext>
              </a:extLst>
            </p:cNvPr>
            <p:cNvSpPr/>
            <p:nvPr/>
          </p:nvSpPr>
          <p:spPr>
            <a:xfrm>
              <a:off x="1264949" y="9387184"/>
              <a:ext cx="5715" cy="3810"/>
            </a:xfrm>
            <a:custGeom>
              <a:avLst/>
              <a:gdLst/>
              <a:ahLst/>
              <a:cxnLst/>
              <a:rect l="l" t="t" r="r" b="b"/>
              <a:pathLst>
                <a:path w="5715" h="3809">
                  <a:moveTo>
                    <a:pt x="4241" y="0"/>
                  </a:moveTo>
                  <a:lnTo>
                    <a:pt x="1219" y="0"/>
                  </a:lnTo>
                  <a:lnTo>
                    <a:pt x="0" y="800"/>
                  </a:lnTo>
                  <a:lnTo>
                    <a:pt x="0" y="2743"/>
                  </a:lnTo>
                  <a:lnTo>
                    <a:pt x="1219" y="3530"/>
                  </a:lnTo>
                  <a:lnTo>
                    <a:pt x="4241" y="3530"/>
                  </a:lnTo>
                  <a:lnTo>
                    <a:pt x="5473" y="2743"/>
                  </a:lnTo>
                  <a:lnTo>
                    <a:pt x="5473" y="1765"/>
                  </a:lnTo>
                  <a:lnTo>
                    <a:pt x="5473" y="800"/>
                  </a:lnTo>
                  <a:lnTo>
                    <a:pt x="4241"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6" name="object 512">
              <a:extLst>
                <a:ext uri="{FF2B5EF4-FFF2-40B4-BE49-F238E27FC236}">
                  <a16:creationId xmlns:a16="http://schemas.microsoft.com/office/drawing/2014/main" id="{0122DD34-9F8B-44A2-9963-644894A99A45}"/>
                </a:ext>
              </a:extLst>
            </p:cNvPr>
            <p:cNvSpPr/>
            <p:nvPr/>
          </p:nvSpPr>
          <p:spPr>
            <a:xfrm>
              <a:off x="1272070" y="9388740"/>
              <a:ext cx="1905" cy="1270"/>
            </a:xfrm>
            <a:custGeom>
              <a:avLst/>
              <a:gdLst/>
              <a:ahLst/>
              <a:cxnLst/>
              <a:rect l="l" t="t" r="r" b="b"/>
              <a:pathLst>
                <a:path w="1905" h="1270">
                  <a:moveTo>
                    <a:pt x="1193" y="0"/>
                  </a:moveTo>
                  <a:lnTo>
                    <a:pt x="558" y="0"/>
                  </a:lnTo>
                  <a:lnTo>
                    <a:pt x="279" y="101"/>
                  </a:lnTo>
                  <a:lnTo>
                    <a:pt x="127" y="279"/>
                  </a:lnTo>
                  <a:lnTo>
                    <a:pt x="0" y="279"/>
                  </a:lnTo>
                  <a:lnTo>
                    <a:pt x="0" y="876"/>
                  </a:lnTo>
                  <a:lnTo>
                    <a:pt x="406" y="1117"/>
                  </a:lnTo>
                  <a:lnTo>
                    <a:pt x="1358" y="1117"/>
                  </a:lnTo>
                  <a:lnTo>
                    <a:pt x="1752" y="876"/>
                  </a:lnTo>
                  <a:lnTo>
                    <a:pt x="1752" y="279"/>
                  </a:lnTo>
                  <a:lnTo>
                    <a:pt x="1625" y="279"/>
                  </a:lnTo>
                  <a:lnTo>
                    <a:pt x="1473"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7" name="object 513">
              <a:extLst>
                <a:ext uri="{FF2B5EF4-FFF2-40B4-BE49-F238E27FC236}">
                  <a16:creationId xmlns:a16="http://schemas.microsoft.com/office/drawing/2014/main" id="{76FE0786-A869-4545-BB57-A6CCD79F1E77}"/>
                </a:ext>
              </a:extLst>
            </p:cNvPr>
            <p:cNvSpPr/>
            <p:nvPr/>
          </p:nvSpPr>
          <p:spPr>
            <a:xfrm>
              <a:off x="1272080" y="9388461"/>
              <a:ext cx="1905" cy="1270"/>
            </a:xfrm>
            <a:custGeom>
              <a:avLst/>
              <a:gdLst/>
              <a:ahLst/>
              <a:cxnLst/>
              <a:rect l="l" t="t" r="r" b="b"/>
              <a:pathLst>
                <a:path w="1905" h="1270">
                  <a:moveTo>
                    <a:pt x="1358" y="0"/>
                  </a:moveTo>
                  <a:lnTo>
                    <a:pt x="393" y="0"/>
                  </a:lnTo>
                  <a:lnTo>
                    <a:pt x="0" y="241"/>
                  </a:lnTo>
                  <a:lnTo>
                    <a:pt x="0" y="876"/>
                  </a:lnTo>
                  <a:lnTo>
                    <a:pt x="393" y="1117"/>
                  </a:lnTo>
                  <a:lnTo>
                    <a:pt x="1358" y="1117"/>
                  </a:lnTo>
                  <a:lnTo>
                    <a:pt x="1739" y="876"/>
                  </a:lnTo>
                  <a:lnTo>
                    <a:pt x="1739" y="558"/>
                  </a:lnTo>
                  <a:lnTo>
                    <a:pt x="1739" y="241"/>
                  </a:lnTo>
                  <a:lnTo>
                    <a:pt x="1358"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8" name="object 514">
              <a:extLst>
                <a:ext uri="{FF2B5EF4-FFF2-40B4-BE49-F238E27FC236}">
                  <a16:creationId xmlns:a16="http://schemas.microsoft.com/office/drawing/2014/main" id="{E10DF05B-BDEC-4323-A20F-30A727E02961}"/>
                </a:ext>
              </a:extLst>
            </p:cNvPr>
            <p:cNvSpPr/>
            <p:nvPr/>
          </p:nvSpPr>
          <p:spPr>
            <a:xfrm>
              <a:off x="1270572" y="9391895"/>
              <a:ext cx="1905" cy="1270"/>
            </a:xfrm>
            <a:custGeom>
              <a:avLst/>
              <a:gdLst/>
              <a:ahLst/>
              <a:cxnLst/>
              <a:rect l="l" t="t" r="r" b="b"/>
              <a:pathLst>
                <a:path w="1905" h="1270">
                  <a:moveTo>
                    <a:pt x="1193" y="0"/>
                  </a:moveTo>
                  <a:lnTo>
                    <a:pt x="546" y="0"/>
                  </a:lnTo>
                  <a:lnTo>
                    <a:pt x="266" y="114"/>
                  </a:lnTo>
                  <a:lnTo>
                    <a:pt x="114" y="279"/>
                  </a:lnTo>
                  <a:lnTo>
                    <a:pt x="0" y="876"/>
                  </a:lnTo>
                  <a:lnTo>
                    <a:pt x="380" y="1130"/>
                  </a:lnTo>
                  <a:lnTo>
                    <a:pt x="1346" y="1130"/>
                  </a:lnTo>
                  <a:lnTo>
                    <a:pt x="1739" y="876"/>
                  </a:lnTo>
                  <a:lnTo>
                    <a:pt x="1739" y="279"/>
                  </a:lnTo>
                  <a:lnTo>
                    <a:pt x="1612" y="279"/>
                  </a:lnTo>
                  <a:lnTo>
                    <a:pt x="1473" y="114"/>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29" name="object 515">
              <a:extLst>
                <a:ext uri="{FF2B5EF4-FFF2-40B4-BE49-F238E27FC236}">
                  <a16:creationId xmlns:a16="http://schemas.microsoft.com/office/drawing/2014/main" id="{68938A57-C1DF-460A-9B3E-4CE4B2777851}"/>
                </a:ext>
              </a:extLst>
            </p:cNvPr>
            <p:cNvSpPr/>
            <p:nvPr/>
          </p:nvSpPr>
          <p:spPr>
            <a:xfrm>
              <a:off x="1270572" y="9391615"/>
              <a:ext cx="1905" cy="1270"/>
            </a:xfrm>
            <a:custGeom>
              <a:avLst/>
              <a:gdLst/>
              <a:ahLst/>
              <a:cxnLst/>
              <a:rect l="l" t="t" r="r" b="b"/>
              <a:pathLst>
                <a:path w="1905" h="1270">
                  <a:moveTo>
                    <a:pt x="1346" y="0"/>
                  </a:moveTo>
                  <a:lnTo>
                    <a:pt x="381" y="0"/>
                  </a:lnTo>
                  <a:lnTo>
                    <a:pt x="0" y="241"/>
                  </a:lnTo>
                  <a:lnTo>
                    <a:pt x="0" y="863"/>
                  </a:lnTo>
                  <a:lnTo>
                    <a:pt x="381" y="1117"/>
                  </a:lnTo>
                  <a:lnTo>
                    <a:pt x="1346" y="1117"/>
                  </a:lnTo>
                  <a:lnTo>
                    <a:pt x="1739" y="863"/>
                  </a:lnTo>
                  <a:lnTo>
                    <a:pt x="1739" y="558"/>
                  </a:lnTo>
                  <a:lnTo>
                    <a:pt x="1739" y="241"/>
                  </a:lnTo>
                  <a:lnTo>
                    <a:pt x="1346"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0" name="object 516">
              <a:extLst>
                <a:ext uri="{FF2B5EF4-FFF2-40B4-BE49-F238E27FC236}">
                  <a16:creationId xmlns:a16="http://schemas.microsoft.com/office/drawing/2014/main" id="{4541AFBE-3172-416B-9359-DFA8E5B36DB8}"/>
                </a:ext>
              </a:extLst>
            </p:cNvPr>
            <p:cNvSpPr/>
            <p:nvPr/>
          </p:nvSpPr>
          <p:spPr>
            <a:xfrm>
              <a:off x="1261963" y="9395309"/>
              <a:ext cx="10795" cy="1270"/>
            </a:xfrm>
            <a:custGeom>
              <a:avLst/>
              <a:gdLst/>
              <a:ahLst/>
              <a:cxnLst/>
              <a:rect l="l" t="t" r="r" b="b"/>
              <a:pathLst>
                <a:path w="10794" h="1270">
                  <a:moveTo>
                    <a:pt x="10502" y="0"/>
                  </a:moveTo>
                  <a:lnTo>
                    <a:pt x="0" y="228"/>
                  </a:lnTo>
                  <a:lnTo>
                    <a:pt x="0" y="1231"/>
                  </a:lnTo>
                  <a:lnTo>
                    <a:pt x="10502" y="1015"/>
                  </a:lnTo>
                  <a:lnTo>
                    <a:pt x="10502"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1" name="object 517">
              <a:extLst>
                <a:ext uri="{FF2B5EF4-FFF2-40B4-BE49-F238E27FC236}">
                  <a16:creationId xmlns:a16="http://schemas.microsoft.com/office/drawing/2014/main" id="{C2BFF8CC-B869-4F16-9695-3C2900D652D5}"/>
                </a:ext>
              </a:extLst>
            </p:cNvPr>
            <p:cNvSpPr/>
            <p:nvPr/>
          </p:nvSpPr>
          <p:spPr>
            <a:xfrm>
              <a:off x="1272451" y="9341599"/>
              <a:ext cx="33020" cy="55244"/>
            </a:xfrm>
            <a:custGeom>
              <a:avLst/>
              <a:gdLst/>
              <a:ahLst/>
              <a:cxnLst/>
              <a:rect l="l" t="t" r="r" b="b"/>
              <a:pathLst>
                <a:path w="33019" h="55245">
                  <a:moveTo>
                    <a:pt x="5651" y="45339"/>
                  </a:moveTo>
                  <a:lnTo>
                    <a:pt x="0" y="53721"/>
                  </a:lnTo>
                  <a:lnTo>
                    <a:pt x="0" y="54724"/>
                  </a:lnTo>
                  <a:lnTo>
                    <a:pt x="5651" y="46342"/>
                  </a:lnTo>
                  <a:lnTo>
                    <a:pt x="5651" y="45339"/>
                  </a:lnTo>
                  <a:close/>
                </a:path>
                <a:path w="33019" h="55245">
                  <a:moveTo>
                    <a:pt x="32791" y="0"/>
                  </a:moveTo>
                  <a:lnTo>
                    <a:pt x="24612" y="152"/>
                  </a:lnTo>
                  <a:lnTo>
                    <a:pt x="20218" y="6692"/>
                  </a:lnTo>
                  <a:lnTo>
                    <a:pt x="28397" y="6527"/>
                  </a:lnTo>
                  <a:lnTo>
                    <a:pt x="32791"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2" name="object 518">
              <a:extLst>
                <a:ext uri="{FF2B5EF4-FFF2-40B4-BE49-F238E27FC236}">
                  <a16:creationId xmlns:a16="http://schemas.microsoft.com/office/drawing/2014/main" id="{34DC0224-3C59-4BC3-B01E-E278F06401AA}"/>
                </a:ext>
              </a:extLst>
            </p:cNvPr>
            <p:cNvSpPr/>
            <p:nvPr/>
          </p:nvSpPr>
          <p:spPr>
            <a:xfrm>
              <a:off x="1292670" y="9340794"/>
              <a:ext cx="12700" cy="6985"/>
            </a:xfrm>
            <a:custGeom>
              <a:avLst/>
              <a:gdLst/>
              <a:ahLst/>
              <a:cxnLst/>
              <a:rect l="l" t="t" r="r" b="b"/>
              <a:pathLst>
                <a:path w="12700" h="6984">
                  <a:moveTo>
                    <a:pt x="12573" y="0"/>
                  </a:moveTo>
                  <a:lnTo>
                    <a:pt x="4394" y="177"/>
                  </a:lnTo>
                  <a:lnTo>
                    <a:pt x="0" y="6718"/>
                  </a:lnTo>
                  <a:lnTo>
                    <a:pt x="8178" y="6527"/>
                  </a:lnTo>
                  <a:lnTo>
                    <a:pt x="12573"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3" name="object 519">
              <a:extLst>
                <a:ext uri="{FF2B5EF4-FFF2-40B4-BE49-F238E27FC236}">
                  <a16:creationId xmlns:a16="http://schemas.microsoft.com/office/drawing/2014/main" id="{7D496555-A781-4466-8B7B-3FB081D06D68}"/>
                </a:ext>
              </a:extLst>
            </p:cNvPr>
            <p:cNvSpPr/>
            <p:nvPr/>
          </p:nvSpPr>
          <p:spPr>
            <a:xfrm>
              <a:off x="1294984" y="9341701"/>
              <a:ext cx="4445" cy="3175"/>
            </a:xfrm>
            <a:custGeom>
              <a:avLst/>
              <a:gdLst/>
              <a:ahLst/>
              <a:cxnLst/>
              <a:rect l="l" t="t" r="r" b="b"/>
              <a:pathLst>
                <a:path w="4444" h="3175">
                  <a:moveTo>
                    <a:pt x="2921" y="0"/>
                  </a:moveTo>
                  <a:lnTo>
                    <a:pt x="1358" y="0"/>
                  </a:lnTo>
                  <a:lnTo>
                    <a:pt x="685" y="266"/>
                  </a:lnTo>
                  <a:lnTo>
                    <a:pt x="304" y="673"/>
                  </a:lnTo>
                  <a:lnTo>
                    <a:pt x="0" y="673"/>
                  </a:lnTo>
                  <a:lnTo>
                    <a:pt x="0" y="2133"/>
                  </a:lnTo>
                  <a:lnTo>
                    <a:pt x="965" y="2743"/>
                  </a:lnTo>
                  <a:lnTo>
                    <a:pt x="3314" y="2743"/>
                  </a:lnTo>
                  <a:lnTo>
                    <a:pt x="4279" y="2133"/>
                  </a:lnTo>
                  <a:lnTo>
                    <a:pt x="4279" y="673"/>
                  </a:lnTo>
                  <a:lnTo>
                    <a:pt x="3975" y="673"/>
                  </a:lnTo>
                  <a:lnTo>
                    <a:pt x="3594" y="266"/>
                  </a:lnTo>
                  <a:lnTo>
                    <a:pt x="2921"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4" name="object 520">
              <a:extLst>
                <a:ext uri="{FF2B5EF4-FFF2-40B4-BE49-F238E27FC236}">
                  <a16:creationId xmlns:a16="http://schemas.microsoft.com/office/drawing/2014/main" id="{9FAC20D9-B6DF-47F2-8DF5-FCA40B259B67}"/>
                </a:ext>
              </a:extLst>
            </p:cNvPr>
            <p:cNvSpPr/>
            <p:nvPr/>
          </p:nvSpPr>
          <p:spPr>
            <a:xfrm>
              <a:off x="1294992" y="9341002"/>
              <a:ext cx="4445" cy="3175"/>
            </a:xfrm>
            <a:custGeom>
              <a:avLst/>
              <a:gdLst/>
              <a:ahLst/>
              <a:cxnLst/>
              <a:rect l="l" t="t" r="r" b="b"/>
              <a:pathLst>
                <a:path w="4444" h="3175">
                  <a:moveTo>
                    <a:pt x="3314" y="0"/>
                  </a:moveTo>
                  <a:lnTo>
                    <a:pt x="952" y="0"/>
                  </a:lnTo>
                  <a:lnTo>
                    <a:pt x="0" y="622"/>
                  </a:lnTo>
                  <a:lnTo>
                    <a:pt x="0" y="2120"/>
                  </a:lnTo>
                  <a:lnTo>
                    <a:pt x="952" y="2743"/>
                  </a:lnTo>
                  <a:lnTo>
                    <a:pt x="3314" y="2743"/>
                  </a:lnTo>
                  <a:lnTo>
                    <a:pt x="4267" y="2120"/>
                  </a:lnTo>
                  <a:lnTo>
                    <a:pt x="4267" y="1371"/>
                  </a:lnTo>
                  <a:lnTo>
                    <a:pt x="4267" y="622"/>
                  </a:lnTo>
                  <a:lnTo>
                    <a:pt x="3314"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5" name="object 521">
              <a:extLst>
                <a:ext uri="{FF2B5EF4-FFF2-40B4-BE49-F238E27FC236}">
                  <a16:creationId xmlns:a16="http://schemas.microsoft.com/office/drawing/2014/main" id="{F46F77AA-AA40-4D98-9D3C-39FC6196A0E7}"/>
                </a:ext>
              </a:extLst>
            </p:cNvPr>
            <p:cNvSpPr/>
            <p:nvPr/>
          </p:nvSpPr>
          <p:spPr>
            <a:xfrm>
              <a:off x="1300540" y="9342211"/>
              <a:ext cx="1905" cy="1270"/>
            </a:xfrm>
            <a:custGeom>
              <a:avLst/>
              <a:gdLst/>
              <a:ahLst/>
              <a:cxnLst/>
              <a:rect l="l" t="t" r="r" b="b"/>
              <a:pathLst>
                <a:path w="1905" h="1270">
                  <a:moveTo>
                    <a:pt x="927" y="0"/>
                  </a:moveTo>
                  <a:lnTo>
                    <a:pt x="431" y="0"/>
                  </a:lnTo>
                  <a:lnTo>
                    <a:pt x="215" y="88"/>
                  </a:lnTo>
                  <a:lnTo>
                    <a:pt x="0" y="215"/>
                  </a:lnTo>
                  <a:lnTo>
                    <a:pt x="0" y="673"/>
                  </a:lnTo>
                  <a:lnTo>
                    <a:pt x="304" y="876"/>
                  </a:lnTo>
                  <a:lnTo>
                    <a:pt x="1054" y="876"/>
                  </a:lnTo>
                  <a:lnTo>
                    <a:pt x="1358" y="673"/>
                  </a:lnTo>
                  <a:lnTo>
                    <a:pt x="1358" y="215"/>
                  </a:lnTo>
                  <a:lnTo>
                    <a:pt x="1142" y="88"/>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6" name="object 522">
              <a:extLst>
                <a:ext uri="{FF2B5EF4-FFF2-40B4-BE49-F238E27FC236}">
                  <a16:creationId xmlns:a16="http://schemas.microsoft.com/office/drawing/2014/main" id="{C217D330-3DA4-4927-85BC-3C7DFEFC8891}"/>
                </a:ext>
              </a:extLst>
            </p:cNvPr>
            <p:cNvSpPr/>
            <p:nvPr/>
          </p:nvSpPr>
          <p:spPr>
            <a:xfrm>
              <a:off x="1300542" y="9341983"/>
              <a:ext cx="1905" cy="1270"/>
            </a:xfrm>
            <a:custGeom>
              <a:avLst/>
              <a:gdLst/>
              <a:ahLst/>
              <a:cxnLst/>
              <a:rect l="l" t="t" r="r" b="b"/>
              <a:pathLst>
                <a:path w="1905" h="1270">
                  <a:moveTo>
                    <a:pt x="1054" y="0"/>
                  </a:moveTo>
                  <a:lnTo>
                    <a:pt x="304" y="0"/>
                  </a:lnTo>
                  <a:lnTo>
                    <a:pt x="0" y="203"/>
                  </a:lnTo>
                  <a:lnTo>
                    <a:pt x="0" y="673"/>
                  </a:lnTo>
                  <a:lnTo>
                    <a:pt x="304" y="876"/>
                  </a:lnTo>
                  <a:lnTo>
                    <a:pt x="1054" y="876"/>
                  </a:lnTo>
                  <a:lnTo>
                    <a:pt x="1358" y="673"/>
                  </a:lnTo>
                  <a:lnTo>
                    <a:pt x="1358" y="444"/>
                  </a:lnTo>
                  <a:lnTo>
                    <a:pt x="1358" y="203"/>
                  </a:lnTo>
                  <a:lnTo>
                    <a:pt x="1054"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7" name="object 523">
              <a:extLst>
                <a:ext uri="{FF2B5EF4-FFF2-40B4-BE49-F238E27FC236}">
                  <a16:creationId xmlns:a16="http://schemas.microsoft.com/office/drawing/2014/main" id="{3C1C0167-29D0-4B1F-9636-310750890607}"/>
                </a:ext>
              </a:extLst>
            </p:cNvPr>
            <p:cNvSpPr/>
            <p:nvPr/>
          </p:nvSpPr>
          <p:spPr>
            <a:xfrm>
              <a:off x="1299377" y="9344661"/>
              <a:ext cx="1905" cy="1270"/>
            </a:xfrm>
            <a:custGeom>
              <a:avLst/>
              <a:gdLst/>
              <a:ahLst/>
              <a:cxnLst/>
              <a:rect l="l" t="t" r="r" b="b"/>
              <a:pathLst>
                <a:path w="1905" h="1270">
                  <a:moveTo>
                    <a:pt x="927" y="0"/>
                  </a:moveTo>
                  <a:lnTo>
                    <a:pt x="419" y="0"/>
                  </a:lnTo>
                  <a:lnTo>
                    <a:pt x="215" y="88"/>
                  </a:lnTo>
                  <a:lnTo>
                    <a:pt x="88" y="228"/>
                  </a:lnTo>
                  <a:lnTo>
                    <a:pt x="0" y="673"/>
                  </a:lnTo>
                  <a:lnTo>
                    <a:pt x="304" y="876"/>
                  </a:lnTo>
                  <a:lnTo>
                    <a:pt x="1054" y="876"/>
                  </a:lnTo>
                  <a:lnTo>
                    <a:pt x="1358" y="673"/>
                  </a:lnTo>
                  <a:lnTo>
                    <a:pt x="1358" y="228"/>
                  </a:lnTo>
                  <a:lnTo>
                    <a:pt x="1130" y="88"/>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8" name="object 524">
              <a:extLst>
                <a:ext uri="{FF2B5EF4-FFF2-40B4-BE49-F238E27FC236}">
                  <a16:creationId xmlns:a16="http://schemas.microsoft.com/office/drawing/2014/main" id="{4A49E0BE-FA7B-4099-840C-A3F89EDB0233}"/>
                </a:ext>
              </a:extLst>
            </p:cNvPr>
            <p:cNvSpPr/>
            <p:nvPr/>
          </p:nvSpPr>
          <p:spPr>
            <a:xfrm>
              <a:off x="1299373" y="9344445"/>
              <a:ext cx="1905" cy="1270"/>
            </a:xfrm>
            <a:custGeom>
              <a:avLst/>
              <a:gdLst/>
              <a:ahLst/>
              <a:cxnLst/>
              <a:rect l="l" t="t" r="r" b="b"/>
              <a:pathLst>
                <a:path w="1905" h="1270">
                  <a:moveTo>
                    <a:pt x="1054" y="0"/>
                  </a:moveTo>
                  <a:lnTo>
                    <a:pt x="304" y="0"/>
                  </a:lnTo>
                  <a:lnTo>
                    <a:pt x="0" y="190"/>
                  </a:lnTo>
                  <a:lnTo>
                    <a:pt x="0" y="685"/>
                  </a:lnTo>
                  <a:lnTo>
                    <a:pt x="304" y="876"/>
                  </a:lnTo>
                  <a:lnTo>
                    <a:pt x="1054" y="876"/>
                  </a:lnTo>
                  <a:lnTo>
                    <a:pt x="1358" y="685"/>
                  </a:lnTo>
                  <a:lnTo>
                    <a:pt x="1358" y="444"/>
                  </a:lnTo>
                  <a:lnTo>
                    <a:pt x="1358" y="190"/>
                  </a:lnTo>
                  <a:lnTo>
                    <a:pt x="1054"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9" name="object 525">
              <a:extLst>
                <a:ext uri="{FF2B5EF4-FFF2-40B4-BE49-F238E27FC236}">
                  <a16:creationId xmlns:a16="http://schemas.microsoft.com/office/drawing/2014/main" id="{01253A1F-F330-4904-BBD4-57F33C87348D}"/>
                </a:ext>
              </a:extLst>
            </p:cNvPr>
            <p:cNvSpPr/>
            <p:nvPr/>
          </p:nvSpPr>
          <p:spPr>
            <a:xfrm>
              <a:off x="1292670" y="9347317"/>
              <a:ext cx="8255" cy="1270"/>
            </a:xfrm>
            <a:custGeom>
              <a:avLst/>
              <a:gdLst/>
              <a:ahLst/>
              <a:cxnLst/>
              <a:rect l="l" t="t" r="r" b="b"/>
              <a:pathLst>
                <a:path w="8255" h="1270">
                  <a:moveTo>
                    <a:pt x="8178" y="0"/>
                  </a:moveTo>
                  <a:lnTo>
                    <a:pt x="0" y="190"/>
                  </a:lnTo>
                  <a:lnTo>
                    <a:pt x="0" y="977"/>
                  </a:lnTo>
                  <a:lnTo>
                    <a:pt x="8178" y="800"/>
                  </a:lnTo>
                  <a:lnTo>
                    <a:pt x="8178"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0" name="object 526">
              <a:extLst>
                <a:ext uri="{FF2B5EF4-FFF2-40B4-BE49-F238E27FC236}">
                  <a16:creationId xmlns:a16="http://schemas.microsoft.com/office/drawing/2014/main" id="{1DFF137E-5BB6-490B-B438-5EA9438146FB}"/>
                </a:ext>
              </a:extLst>
            </p:cNvPr>
            <p:cNvSpPr/>
            <p:nvPr/>
          </p:nvSpPr>
          <p:spPr>
            <a:xfrm>
              <a:off x="1300848" y="9301162"/>
              <a:ext cx="27305" cy="46990"/>
            </a:xfrm>
            <a:custGeom>
              <a:avLst/>
              <a:gdLst/>
              <a:ahLst/>
              <a:cxnLst/>
              <a:rect l="l" t="t" r="r" b="b"/>
              <a:pathLst>
                <a:path w="27305" h="46990">
                  <a:moveTo>
                    <a:pt x="4394" y="39636"/>
                  </a:moveTo>
                  <a:lnTo>
                    <a:pt x="0" y="46164"/>
                  </a:lnTo>
                  <a:lnTo>
                    <a:pt x="0" y="46964"/>
                  </a:lnTo>
                  <a:lnTo>
                    <a:pt x="4394" y="40436"/>
                  </a:lnTo>
                  <a:lnTo>
                    <a:pt x="4394" y="39636"/>
                  </a:lnTo>
                  <a:close/>
                </a:path>
                <a:path w="27305" h="46990">
                  <a:moveTo>
                    <a:pt x="27279" y="0"/>
                  </a:moveTo>
                  <a:lnTo>
                    <a:pt x="20904" y="127"/>
                  </a:lnTo>
                  <a:lnTo>
                    <a:pt x="17462" y="5232"/>
                  </a:lnTo>
                  <a:lnTo>
                    <a:pt x="23850" y="5092"/>
                  </a:lnTo>
                  <a:lnTo>
                    <a:pt x="27279"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1" name="object 527">
              <a:extLst>
                <a:ext uri="{FF2B5EF4-FFF2-40B4-BE49-F238E27FC236}">
                  <a16:creationId xmlns:a16="http://schemas.microsoft.com/office/drawing/2014/main" id="{711CCD4F-4975-405A-B699-8DCB22327E5D}"/>
                </a:ext>
              </a:extLst>
            </p:cNvPr>
            <p:cNvSpPr/>
            <p:nvPr/>
          </p:nvSpPr>
          <p:spPr>
            <a:xfrm>
              <a:off x="1318317" y="9300546"/>
              <a:ext cx="10160" cy="5715"/>
            </a:xfrm>
            <a:custGeom>
              <a:avLst/>
              <a:gdLst/>
              <a:ahLst/>
              <a:cxnLst/>
              <a:rect l="l" t="t" r="r" b="b"/>
              <a:pathLst>
                <a:path w="10159" h="5715">
                  <a:moveTo>
                    <a:pt x="9817" y="0"/>
                  </a:moveTo>
                  <a:lnTo>
                    <a:pt x="3441" y="126"/>
                  </a:lnTo>
                  <a:lnTo>
                    <a:pt x="0" y="5232"/>
                  </a:lnTo>
                  <a:lnTo>
                    <a:pt x="6388" y="5092"/>
                  </a:lnTo>
                  <a:lnTo>
                    <a:pt x="9817"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2" name="object 528">
              <a:extLst>
                <a:ext uri="{FF2B5EF4-FFF2-40B4-BE49-F238E27FC236}">
                  <a16:creationId xmlns:a16="http://schemas.microsoft.com/office/drawing/2014/main" id="{2BD63893-D0B8-47E6-904E-B4CFB7EF2ED1}"/>
                </a:ext>
              </a:extLst>
            </p:cNvPr>
            <p:cNvSpPr/>
            <p:nvPr/>
          </p:nvSpPr>
          <p:spPr>
            <a:xfrm>
              <a:off x="1320143" y="9301236"/>
              <a:ext cx="3810" cy="2540"/>
            </a:xfrm>
            <a:custGeom>
              <a:avLst/>
              <a:gdLst/>
              <a:ahLst/>
              <a:cxnLst/>
              <a:rect l="l" t="t" r="r" b="b"/>
              <a:pathLst>
                <a:path w="3809" h="2540">
                  <a:moveTo>
                    <a:pt x="2260" y="0"/>
                  </a:moveTo>
                  <a:lnTo>
                    <a:pt x="1054" y="0"/>
                  </a:lnTo>
                  <a:lnTo>
                    <a:pt x="520" y="215"/>
                  </a:lnTo>
                  <a:lnTo>
                    <a:pt x="215" y="533"/>
                  </a:lnTo>
                  <a:lnTo>
                    <a:pt x="0" y="533"/>
                  </a:lnTo>
                  <a:lnTo>
                    <a:pt x="0" y="1676"/>
                  </a:lnTo>
                  <a:lnTo>
                    <a:pt x="736" y="2146"/>
                  </a:lnTo>
                  <a:lnTo>
                    <a:pt x="2578" y="2146"/>
                  </a:lnTo>
                  <a:lnTo>
                    <a:pt x="3314" y="1676"/>
                  </a:lnTo>
                  <a:lnTo>
                    <a:pt x="3314" y="533"/>
                  </a:lnTo>
                  <a:lnTo>
                    <a:pt x="3086" y="533"/>
                  </a:lnTo>
                  <a:lnTo>
                    <a:pt x="2793" y="215"/>
                  </a:lnTo>
                  <a:lnTo>
                    <a:pt x="2260"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3" name="object 529">
              <a:extLst>
                <a:ext uri="{FF2B5EF4-FFF2-40B4-BE49-F238E27FC236}">
                  <a16:creationId xmlns:a16="http://schemas.microsoft.com/office/drawing/2014/main" id="{83E533D9-BFE5-447C-9662-742CAB581DC7}"/>
                </a:ext>
              </a:extLst>
            </p:cNvPr>
            <p:cNvSpPr/>
            <p:nvPr/>
          </p:nvSpPr>
          <p:spPr>
            <a:xfrm>
              <a:off x="1320143" y="9300702"/>
              <a:ext cx="3810" cy="2540"/>
            </a:xfrm>
            <a:custGeom>
              <a:avLst/>
              <a:gdLst/>
              <a:ahLst/>
              <a:cxnLst/>
              <a:rect l="l" t="t" r="r" b="b"/>
              <a:pathLst>
                <a:path w="3809" h="2540">
                  <a:moveTo>
                    <a:pt x="2578" y="0"/>
                  </a:moveTo>
                  <a:lnTo>
                    <a:pt x="736" y="0"/>
                  </a:lnTo>
                  <a:lnTo>
                    <a:pt x="0" y="469"/>
                  </a:lnTo>
                  <a:lnTo>
                    <a:pt x="0" y="1676"/>
                  </a:lnTo>
                  <a:lnTo>
                    <a:pt x="736" y="2146"/>
                  </a:lnTo>
                  <a:lnTo>
                    <a:pt x="2578" y="2146"/>
                  </a:lnTo>
                  <a:lnTo>
                    <a:pt x="3314" y="1676"/>
                  </a:lnTo>
                  <a:lnTo>
                    <a:pt x="3314" y="1066"/>
                  </a:lnTo>
                  <a:lnTo>
                    <a:pt x="3314" y="469"/>
                  </a:lnTo>
                  <a:lnTo>
                    <a:pt x="2578"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4" name="object 530">
              <a:extLst>
                <a:ext uri="{FF2B5EF4-FFF2-40B4-BE49-F238E27FC236}">
                  <a16:creationId xmlns:a16="http://schemas.microsoft.com/office/drawing/2014/main" id="{FB86341F-AFFF-49EA-8EB1-810F2D6F8DB3}"/>
                </a:ext>
              </a:extLst>
            </p:cNvPr>
            <p:cNvSpPr/>
            <p:nvPr/>
          </p:nvSpPr>
          <p:spPr>
            <a:xfrm>
              <a:off x="1324471" y="9301642"/>
              <a:ext cx="1270" cy="1270"/>
            </a:xfrm>
            <a:custGeom>
              <a:avLst/>
              <a:gdLst/>
              <a:ahLst/>
              <a:cxnLst/>
              <a:rect l="l" t="t" r="r" b="b"/>
              <a:pathLst>
                <a:path w="1269" h="1270">
                  <a:moveTo>
                    <a:pt x="723" y="0"/>
                  </a:moveTo>
                  <a:lnTo>
                    <a:pt x="330" y="0"/>
                  </a:lnTo>
                  <a:lnTo>
                    <a:pt x="165" y="76"/>
                  </a:lnTo>
                  <a:lnTo>
                    <a:pt x="0" y="165"/>
                  </a:lnTo>
                  <a:lnTo>
                    <a:pt x="0" y="520"/>
                  </a:lnTo>
                  <a:lnTo>
                    <a:pt x="228" y="685"/>
                  </a:lnTo>
                  <a:lnTo>
                    <a:pt x="812" y="685"/>
                  </a:lnTo>
                  <a:lnTo>
                    <a:pt x="1054" y="520"/>
                  </a:lnTo>
                  <a:lnTo>
                    <a:pt x="1054" y="165"/>
                  </a:lnTo>
                  <a:lnTo>
                    <a:pt x="888" y="76"/>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5" name="object 531">
              <a:extLst>
                <a:ext uri="{FF2B5EF4-FFF2-40B4-BE49-F238E27FC236}">
                  <a16:creationId xmlns:a16="http://schemas.microsoft.com/office/drawing/2014/main" id="{CA8026D9-F3EB-4DE6-A570-DA1858CF1E23}"/>
                </a:ext>
              </a:extLst>
            </p:cNvPr>
            <p:cNvSpPr/>
            <p:nvPr/>
          </p:nvSpPr>
          <p:spPr>
            <a:xfrm>
              <a:off x="1324465" y="9301464"/>
              <a:ext cx="1270" cy="1270"/>
            </a:xfrm>
            <a:custGeom>
              <a:avLst/>
              <a:gdLst/>
              <a:ahLst/>
              <a:cxnLst/>
              <a:rect l="l" t="t" r="r" b="b"/>
              <a:pathLst>
                <a:path w="1269" h="1270">
                  <a:moveTo>
                    <a:pt x="825" y="0"/>
                  </a:moveTo>
                  <a:lnTo>
                    <a:pt x="241" y="0"/>
                  </a:lnTo>
                  <a:lnTo>
                    <a:pt x="0" y="165"/>
                  </a:lnTo>
                  <a:lnTo>
                    <a:pt x="0" y="533"/>
                  </a:lnTo>
                  <a:lnTo>
                    <a:pt x="241" y="685"/>
                  </a:lnTo>
                  <a:lnTo>
                    <a:pt x="825" y="685"/>
                  </a:lnTo>
                  <a:lnTo>
                    <a:pt x="1066" y="533"/>
                  </a:lnTo>
                  <a:lnTo>
                    <a:pt x="1066" y="342"/>
                  </a:lnTo>
                  <a:lnTo>
                    <a:pt x="1066" y="165"/>
                  </a:lnTo>
                  <a:lnTo>
                    <a:pt x="825"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6" name="object 532">
              <a:extLst>
                <a:ext uri="{FF2B5EF4-FFF2-40B4-BE49-F238E27FC236}">
                  <a16:creationId xmlns:a16="http://schemas.microsoft.com/office/drawing/2014/main" id="{73EF9B42-9033-4656-809C-5DFE271C06F1}"/>
                </a:ext>
              </a:extLst>
            </p:cNvPr>
            <p:cNvSpPr/>
            <p:nvPr/>
          </p:nvSpPr>
          <p:spPr>
            <a:xfrm>
              <a:off x="1323563" y="9303549"/>
              <a:ext cx="1270" cy="1270"/>
            </a:xfrm>
            <a:custGeom>
              <a:avLst/>
              <a:gdLst/>
              <a:ahLst/>
              <a:cxnLst/>
              <a:rect l="l" t="t" r="r" b="b"/>
              <a:pathLst>
                <a:path w="1269" h="1270">
                  <a:moveTo>
                    <a:pt x="711" y="0"/>
                  </a:moveTo>
                  <a:lnTo>
                    <a:pt x="330" y="0"/>
                  </a:lnTo>
                  <a:lnTo>
                    <a:pt x="165" y="76"/>
                  </a:lnTo>
                  <a:lnTo>
                    <a:pt x="0" y="190"/>
                  </a:lnTo>
                  <a:lnTo>
                    <a:pt x="0" y="533"/>
                  </a:lnTo>
                  <a:lnTo>
                    <a:pt x="228" y="698"/>
                  </a:lnTo>
                  <a:lnTo>
                    <a:pt x="812" y="698"/>
                  </a:lnTo>
                  <a:lnTo>
                    <a:pt x="1054" y="533"/>
                  </a:lnTo>
                  <a:lnTo>
                    <a:pt x="1054" y="190"/>
                  </a:lnTo>
                  <a:lnTo>
                    <a:pt x="876" y="76"/>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7" name="object 533">
              <a:extLst>
                <a:ext uri="{FF2B5EF4-FFF2-40B4-BE49-F238E27FC236}">
                  <a16:creationId xmlns:a16="http://schemas.microsoft.com/office/drawing/2014/main" id="{AB5E04EB-37EB-4532-BF13-B9493137B95E}"/>
                </a:ext>
              </a:extLst>
            </p:cNvPr>
            <p:cNvSpPr/>
            <p:nvPr/>
          </p:nvSpPr>
          <p:spPr>
            <a:xfrm>
              <a:off x="1323554" y="9303383"/>
              <a:ext cx="1270" cy="1270"/>
            </a:xfrm>
            <a:custGeom>
              <a:avLst/>
              <a:gdLst/>
              <a:ahLst/>
              <a:cxnLst/>
              <a:rect l="l" t="t" r="r" b="b"/>
              <a:pathLst>
                <a:path w="1269" h="1270">
                  <a:moveTo>
                    <a:pt x="825" y="0"/>
                  </a:moveTo>
                  <a:lnTo>
                    <a:pt x="241" y="0"/>
                  </a:lnTo>
                  <a:lnTo>
                    <a:pt x="0" y="152"/>
                  </a:lnTo>
                  <a:lnTo>
                    <a:pt x="0" y="533"/>
                  </a:lnTo>
                  <a:lnTo>
                    <a:pt x="241" y="685"/>
                  </a:lnTo>
                  <a:lnTo>
                    <a:pt x="825" y="685"/>
                  </a:lnTo>
                  <a:lnTo>
                    <a:pt x="1066" y="533"/>
                  </a:lnTo>
                  <a:lnTo>
                    <a:pt x="1066" y="355"/>
                  </a:lnTo>
                  <a:lnTo>
                    <a:pt x="1066" y="152"/>
                  </a:lnTo>
                  <a:lnTo>
                    <a:pt x="825"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8" name="object 534">
              <a:extLst>
                <a:ext uri="{FF2B5EF4-FFF2-40B4-BE49-F238E27FC236}">
                  <a16:creationId xmlns:a16="http://schemas.microsoft.com/office/drawing/2014/main" id="{82E596B7-0371-4283-9A6C-D9C8540A44AB}"/>
                </a:ext>
              </a:extLst>
            </p:cNvPr>
            <p:cNvSpPr/>
            <p:nvPr/>
          </p:nvSpPr>
          <p:spPr>
            <a:xfrm>
              <a:off x="1318319" y="9305639"/>
              <a:ext cx="6985" cy="1270"/>
            </a:xfrm>
            <a:custGeom>
              <a:avLst/>
              <a:gdLst/>
              <a:ahLst/>
              <a:cxnLst/>
              <a:rect l="l" t="t" r="r" b="b"/>
              <a:pathLst>
                <a:path w="6984" h="1270">
                  <a:moveTo>
                    <a:pt x="6388" y="0"/>
                  </a:moveTo>
                  <a:lnTo>
                    <a:pt x="0" y="139"/>
                  </a:lnTo>
                  <a:lnTo>
                    <a:pt x="0" y="749"/>
                  </a:lnTo>
                  <a:lnTo>
                    <a:pt x="6388" y="609"/>
                  </a:lnTo>
                  <a:lnTo>
                    <a:pt x="6388"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9" name="object 535">
              <a:extLst>
                <a:ext uri="{FF2B5EF4-FFF2-40B4-BE49-F238E27FC236}">
                  <a16:creationId xmlns:a16="http://schemas.microsoft.com/office/drawing/2014/main" id="{87EF58F5-004C-4B07-B526-DA81802C13CE}"/>
                </a:ext>
              </a:extLst>
            </p:cNvPr>
            <p:cNvSpPr/>
            <p:nvPr/>
          </p:nvSpPr>
          <p:spPr>
            <a:xfrm>
              <a:off x="1324698" y="9268028"/>
              <a:ext cx="22225" cy="38735"/>
            </a:xfrm>
            <a:custGeom>
              <a:avLst/>
              <a:gdLst/>
              <a:ahLst/>
              <a:cxnLst/>
              <a:rect l="l" t="t" r="r" b="b"/>
              <a:pathLst>
                <a:path w="22225" h="38734">
                  <a:moveTo>
                    <a:pt x="3429" y="32524"/>
                  </a:moveTo>
                  <a:lnTo>
                    <a:pt x="0" y="37617"/>
                  </a:lnTo>
                  <a:lnTo>
                    <a:pt x="0" y="38227"/>
                  </a:lnTo>
                  <a:lnTo>
                    <a:pt x="3429" y="33134"/>
                  </a:lnTo>
                  <a:lnTo>
                    <a:pt x="3429" y="32524"/>
                  </a:lnTo>
                  <a:close/>
                </a:path>
                <a:path w="22225" h="38734">
                  <a:moveTo>
                    <a:pt x="22225" y="0"/>
                  </a:moveTo>
                  <a:lnTo>
                    <a:pt x="17056" y="101"/>
                  </a:lnTo>
                  <a:lnTo>
                    <a:pt x="14287" y="4229"/>
                  </a:lnTo>
                  <a:lnTo>
                    <a:pt x="19443" y="4127"/>
                  </a:lnTo>
                  <a:lnTo>
                    <a:pt x="22225"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0" name="object 536">
              <a:extLst>
                <a:ext uri="{FF2B5EF4-FFF2-40B4-BE49-F238E27FC236}">
                  <a16:creationId xmlns:a16="http://schemas.microsoft.com/office/drawing/2014/main" id="{15100B61-DFB9-401C-AE3F-DE807082F8F9}"/>
                </a:ext>
              </a:extLst>
            </p:cNvPr>
            <p:cNvSpPr/>
            <p:nvPr/>
          </p:nvSpPr>
          <p:spPr>
            <a:xfrm>
              <a:off x="1338987" y="9267524"/>
              <a:ext cx="8255" cy="4445"/>
            </a:xfrm>
            <a:custGeom>
              <a:avLst/>
              <a:gdLst/>
              <a:ahLst/>
              <a:cxnLst/>
              <a:rect l="l" t="t" r="r" b="b"/>
              <a:pathLst>
                <a:path w="8255" h="4445">
                  <a:moveTo>
                    <a:pt x="7937" y="0"/>
                  </a:moveTo>
                  <a:lnTo>
                    <a:pt x="2768" y="114"/>
                  </a:lnTo>
                  <a:lnTo>
                    <a:pt x="0" y="4216"/>
                  </a:lnTo>
                  <a:lnTo>
                    <a:pt x="5156" y="4127"/>
                  </a:lnTo>
                  <a:lnTo>
                    <a:pt x="7937"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1" name="object 537">
              <a:extLst>
                <a:ext uri="{FF2B5EF4-FFF2-40B4-BE49-F238E27FC236}">
                  <a16:creationId xmlns:a16="http://schemas.microsoft.com/office/drawing/2014/main" id="{4B6D061B-252A-4DD2-BEFE-6F9A4AF76CAE}"/>
                </a:ext>
              </a:extLst>
            </p:cNvPr>
            <p:cNvSpPr/>
            <p:nvPr/>
          </p:nvSpPr>
          <p:spPr>
            <a:xfrm>
              <a:off x="1340435" y="9268100"/>
              <a:ext cx="3175" cy="1905"/>
            </a:xfrm>
            <a:custGeom>
              <a:avLst/>
              <a:gdLst/>
              <a:ahLst/>
              <a:cxnLst/>
              <a:rect l="l" t="t" r="r" b="b"/>
              <a:pathLst>
                <a:path w="3175" h="1904">
                  <a:moveTo>
                    <a:pt x="1841" y="0"/>
                  </a:moveTo>
                  <a:lnTo>
                    <a:pt x="863" y="0"/>
                  </a:lnTo>
                  <a:lnTo>
                    <a:pt x="431" y="165"/>
                  </a:lnTo>
                  <a:lnTo>
                    <a:pt x="203" y="419"/>
                  </a:lnTo>
                  <a:lnTo>
                    <a:pt x="0" y="419"/>
                  </a:lnTo>
                  <a:lnTo>
                    <a:pt x="0" y="1346"/>
                  </a:lnTo>
                  <a:lnTo>
                    <a:pt x="609" y="1739"/>
                  </a:lnTo>
                  <a:lnTo>
                    <a:pt x="2108" y="1739"/>
                  </a:lnTo>
                  <a:lnTo>
                    <a:pt x="2692" y="1346"/>
                  </a:lnTo>
                  <a:lnTo>
                    <a:pt x="2692" y="419"/>
                  </a:lnTo>
                  <a:lnTo>
                    <a:pt x="2514" y="419"/>
                  </a:lnTo>
                  <a:lnTo>
                    <a:pt x="2273" y="165"/>
                  </a:lnTo>
                  <a:lnTo>
                    <a:pt x="1841"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2" name="object 538">
              <a:extLst>
                <a:ext uri="{FF2B5EF4-FFF2-40B4-BE49-F238E27FC236}">
                  <a16:creationId xmlns:a16="http://schemas.microsoft.com/office/drawing/2014/main" id="{78CBE00C-9109-41FA-9022-0A5DF61B316C}"/>
                </a:ext>
              </a:extLst>
            </p:cNvPr>
            <p:cNvSpPr/>
            <p:nvPr/>
          </p:nvSpPr>
          <p:spPr>
            <a:xfrm>
              <a:off x="1340441" y="9267656"/>
              <a:ext cx="3175" cy="1905"/>
            </a:xfrm>
            <a:custGeom>
              <a:avLst/>
              <a:gdLst/>
              <a:ahLst/>
              <a:cxnLst/>
              <a:rect l="l" t="t" r="r" b="b"/>
              <a:pathLst>
                <a:path w="3175" h="1904">
                  <a:moveTo>
                    <a:pt x="2095" y="0"/>
                  </a:moveTo>
                  <a:lnTo>
                    <a:pt x="609" y="0"/>
                  </a:lnTo>
                  <a:lnTo>
                    <a:pt x="0" y="381"/>
                  </a:lnTo>
                  <a:lnTo>
                    <a:pt x="0" y="1346"/>
                  </a:lnTo>
                  <a:lnTo>
                    <a:pt x="609" y="1727"/>
                  </a:lnTo>
                  <a:lnTo>
                    <a:pt x="2095" y="1727"/>
                  </a:lnTo>
                  <a:lnTo>
                    <a:pt x="2692" y="1346"/>
                  </a:lnTo>
                  <a:lnTo>
                    <a:pt x="2692" y="863"/>
                  </a:lnTo>
                  <a:lnTo>
                    <a:pt x="2692" y="381"/>
                  </a:lnTo>
                  <a:lnTo>
                    <a:pt x="2095"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3" name="object 539">
              <a:extLst>
                <a:ext uri="{FF2B5EF4-FFF2-40B4-BE49-F238E27FC236}">
                  <a16:creationId xmlns:a16="http://schemas.microsoft.com/office/drawing/2014/main" id="{79060D5D-2CC5-458D-9E9E-F30CDAD21844}"/>
                </a:ext>
              </a:extLst>
            </p:cNvPr>
            <p:cNvSpPr/>
            <p:nvPr/>
          </p:nvSpPr>
          <p:spPr>
            <a:xfrm>
              <a:off x="1343968" y="9268418"/>
              <a:ext cx="1270" cy="635"/>
            </a:xfrm>
            <a:custGeom>
              <a:avLst/>
              <a:gdLst/>
              <a:ahLst/>
              <a:cxnLst/>
              <a:rect l="l" t="t" r="r" b="b"/>
              <a:pathLst>
                <a:path w="1269" h="634">
                  <a:moveTo>
                    <a:pt x="571" y="0"/>
                  </a:moveTo>
                  <a:lnTo>
                    <a:pt x="254" y="0"/>
                  </a:lnTo>
                  <a:lnTo>
                    <a:pt x="50" y="139"/>
                  </a:lnTo>
                  <a:lnTo>
                    <a:pt x="0" y="431"/>
                  </a:lnTo>
                  <a:lnTo>
                    <a:pt x="177" y="546"/>
                  </a:lnTo>
                  <a:lnTo>
                    <a:pt x="647" y="546"/>
                  </a:lnTo>
                  <a:lnTo>
                    <a:pt x="850" y="431"/>
                  </a:lnTo>
                  <a:lnTo>
                    <a:pt x="850" y="139"/>
                  </a:lnTo>
                  <a:lnTo>
                    <a:pt x="711" y="5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4" name="object 540">
              <a:extLst>
                <a:ext uri="{FF2B5EF4-FFF2-40B4-BE49-F238E27FC236}">
                  <a16:creationId xmlns:a16="http://schemas.microsoft.com/office/drawing/2014/main" id="{CEAF64D0-C181-423F-875A-DD08E5623AE4}"/>
                </a:ext>
              </a:extLst>
            </p:cNvPr>
            <p:cNvSpPr/>
            <p:nvPr/>
          </p:nvSpPr>
          <p:spPr>
            <a:xfrm>
              <a:off x="1343963" y="9268278"/>
              <a:ext cx="1270" cy="635"/>
            </a:xfrm>
            <a:custGeom>
              <a:avLst/>
              <a:gdLst/>
              <a:ahLst/>
              <a:cxnLst/>
              <a:rect l="l" t="t" r="r" b="b"/>
              <a:pathLst>
                <a:path w="1269" h="634">
                  <a:moveTo>
                    <a:pt x="660" y="0"/>
                  </a:moveTo>
                  <a:lnTo>
                    <a:pt x="177" y="0"/>
                  </a:lnTo>
                  <a:lnTo>
                    <a:pt x="0" y="126"/>
                  </a:lnTo>
                  <a:lnTo>
                    <a:pt x="0" y="431"/>
                  </a:lnTo>
                  <a:lnTo>
                    <a:pt x="177" y="546"/>
                  </a:lnTo>
                  <a:lnTo>
                    <a:pt x="660" y="546"/>
                  </a:lnTo>
                  <a:lnTo>
                    <a:pt x="850" y="431"/>
                  </a:lnTo>
                  <a:lnTo>
                    <a:pt x="850" y="279"/>
                  </a:lnTo>
                  <a:lnTo>
                    <a:pt x="850" y="126"/>
                  </a:lnTo>
                  <a:lnTo>
                    <a:pt x="66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5" name="object 541">
              <a:extLst>
                <a:ext uri="{FF2B5EF4-FFF2-40B4-BE49-F238E27FC236}">
                  <a16:creationId xmlns:a16="http://schemas.microsoft.com/office/drawing/2014/main" id="{2704BCC6-C15D-4D36-8CB9-6DC1E31E49BC}"/>
                </a:ext>
              </a:extLst>
            </p:cNvPr>
            <p:cNvSpPr/>
            <p:nvPr/>
          </p:nvSpPr>
          <p:spPr>
            <a:xfrm>
              <a:off x="1343207" y="9269957"/>
              <a:ext cx="1270" cy="635"/>
            </a:xfrm>
            <a:custGeom>
              <a:avLst/>
              <a:gdLst/>
              <a:ahLst/>
              <a:cxnLst/>
              <a:rect l="l" t="t" r="r" b="b"/>
              <a:pathLst>
                <a:path w="1269" h="634">
                  <a:moveTo>
                    <a:pt x="596" y="0"/>
                  </a:moveTo>
                  <a:lnTo>
                    <a:pt x="279" y="0"/>
                  </a:lnTo>
                  <a:lnTo>
                    <a:pt x="139" y="63"/>
                  </a:lnTo>
                  <a:lnTo>
                    <a:pt x="0" y="139"/>
                  </a:lnTo>
                  <a:lnTo>
                    <a:pt x="0" y="431"/>
                  </a:lnTo>
                  <a:lnTo>
                    <a:pt x="190" y="558"/>
                  </a:lnTo>
                  <a:lnTo>
                    <a:pt x="673" y="558"/>
                  </a:lnTo>
                  <a:lnTo>
                    <a:pt x="863" y="431"/>
                  </a:lnTo>
                  <a:lnTo>
                    <a:pt x="863" y="139"/>
                  </a:lnTo>
                  <a:lnTo>
                    <a:pt x="723" y="63"/>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6" name="object 542">
              <a:extLst>
                <a:ext uri="{FF2B5EF4-FFF2-40B4-BE49-F238E27FC236}">
                  <a16:creationId xmlns:a16="http://schemas.microsoft.com/office/drawing/2014/main" id="{6F133DB0-1DD3-4E3A-AE1D-3DD99AE02784}"/>
                </a:ext>
              </a:extLst>
            </p:cNvPr>
            <p:cNvSpPr/>
            <p:nvPr/>
          </p:nvSpPr>
          <p:spPr>
            <a:xfrm>
              <a:off x="1343210" y="9269830"/>
              <a:ext cx="1270" cy="635"/>
            </a:xfrm>
            <a:custGeom>
              <a:avLst/>
              <a:gdLst/>
              <a:ahLst/>
              <a:cxnLst/>
              <a:rect l="l" t="t" r="r" b="b"/>
              <a:pathLst>
                <a:path w="1269" h="634">
                  <a:moveTo>
                    <a:pt x="673" y="0"/>
                  </a:moveTo>
                  <a:lnTo>
                    <a:pt x="190" y="0"/>
                  </a:lnTo>
                  <a:lnTo>
                    <a:pt x="0" y="114"/>
                  </a:lnTo>
                  <a:lnTo>
                    <a:pt x="0" y="431"/>
                  </a:lnTo>
                  <a:lnTo>
                    <a:pt x="190" y="558"/>
                  </a:lnTo>
                  <a:lnTo>
                    <a:pt x="673" y="558"/>
                  </a:lnTo>
                  <a:lnTo>
                    <a:pt x="863" y="431"/>
                  </a:lnTo>
                  <a:lnTo>
                    <a:pt x="863" y="266"/>
                  </a:lnTo>
                  <a:lnTo>
                    <a:pt x="863" y="114"/>
                  </a:lnTo>
                  <a:lnTo>
                    <a:pt x="673"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7" name="object 543">
              <a:extLst>
                <a:ext uri="{FF2B5EF4-FFF2-40B4-BE49-F238E27FC236}">
                  <a16:creationId xmlns:a16="http://schemas.microsoft.com/office/drawing/2014/main" id="{DD4605E6-B66B-4542-9C11-45B7917FC9DF}"/>
                </a:ext>
              </a:extLst>
            </p:cNvPr>
            <p:cNvSpPr/>
            <p:nvPr/>
          </p:nvSpPr>
          <p:spPr>
            <a:xfrm>
              <a:off x="1338985" y="9271655"/>
              <a:ext cx="5715" cy="635"/>
            </a:xfrm>
            <a:custGeom>
              <a:avLst/>
              <a:gdLst/>
              <a:ahLst/>
              <a:cxnLst/>
              <a:rect l="l" t="t" r="r" b="b"/>
              <a:pathLst>
                <a:path w="5715" h="634">
                  <a:moveTo>
                    <a:pt x="5156" y="0"/>
                  </a:moveTo>
                  <a:lnTo>
                    <a:pt x="0" y="88"/>
                  </a:lnTo>
                  <a:lnTo>
                    <a:pt x="0" y="596"/>
                  </a:lnTo>
                  <a:lnTo>
                    <a:pt x="5156" y="495"/>
                  </a:lnTo>
                  <a:lnTo>
                    <a:pt x="5156"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8" name="object 544">
              <a:extLst>
                <a:ext uri="{FF2B5EF4-FFF2-40B4-BE49-F238E27FC236}">
                  <a16:creationId xmlns:a16="http://schemas.microsoft.com/office/drawing/2014/main" id="{251A4757-D31D-4E0C-A0C3-826F4E880B50}"/>
                </a:ext>
              </a:extLst>
            </p:cNvPr>
            <p:cNvSpPr/>
            <p:nvPr/>
          </p:nvSpPr>
          <p:spPr>
            <a:xfrm>
              <a:off x="1344142" y="9243123"/>
              <a:ext cx="17780" cy="29209"/>
            </a:xfrm>
            <a:custGeom>
              <a:avLst/>
              <a:gdLst/>
              <a:ahLst/>
              <a:cxnLst/>
              <a:rect l="l" t="t" r="r" b="b"/>
              <a:pathLst>
                <a:path w="17780" h="29209">
                  <a:moveTo>
                    <a:pt x="2781" y="24396"/>
                  </a:moveTo>
                  <a:lnTo>
                    <a:pt x="0" y="28536"/>
                  </a:lnTo>
                  <a:lnTo>
                    <a:pt x="0" y="29032"/>
                  </a:lnTo>
                  <a:lnTo>
                    <a:pt x="2781" y="24904"/>
                  </a:lnTo>
                  <a:lnTo>
                    <a:pt x="2781" y="24396"/>
                  </a:lnTo>
                  <a:close/>
                </a:path>
                <a:path w="17780" h="29209">
                  <a:moveTo>
                    <a:pt x="17411" y="0"/>
                  </a:moveTo>
                  <a:lnTo>
                    <a:pt x="13423" y="76"/>
                  </a:lnTo>
                  <a:lnTo>
                    <a:pt x="11277" y="3276"/>
                  </a:lnTo>
                  <a:lnTo>
                    <a:pt x="15265" y="3187"/>
                  </a:lnTo>
                  <a:lnTo>
                    <a:pt x="17411"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9" name="object 545">
              <a:extLst>
                <a:ext uri="{FF2B5EF4-FFF2-40B4-BE49-F238E27FC236}">
                  <a16:creationId xmlns:a16="http://schemas.microsoft.com/office/drawing/2014/main" id="{1C711ED9-4371-4288-B9CF-166981E8872A}"/>
                </a:ext>
              </a:extLst>
            </p:cNvPr>
            <p:cNvSpPr/>
            <p:nvPr/>
          </p:nvSpPr>
          <p:spPr>
            <a:xfrm>
              <a:off x="1355431" y="9242733"/>
              <a:ext cx="6350" cy="3810"/>
            </a:xfrm>
            <a:custGeom>
              <a:avLst/>
              <a:gdLst/>
              <a:ahLst/>
              <a:cxnLst/>
              <a:rect l="l" t="t" r="r" b="b"/>
              <a:pathLst>
                <a:path w="6350" h="3809">
                  <a:moveTo>
                    <a:pt x="6134" y="0"/>
                  </a:moveTo>
                  <a:lnTo>
                    <a:pt x="2146" y="76"/>
                  </a:lnTo>
                  <a:lnTo>
                    <a:pt x="0" y="3263"/>
                  </a:lnTo>
                  <a:lnTo>
                    <a:pt x="3987" y="3187"/>
                  </a:lnTo>
                  <a:lnTo>
                    <a:pt x="6134"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0" name="object 546">
              <a:extLst>
                <a:ext uri="{FF2B5EF4-FFF2-40B4-BE49-F238E27FC236}">
                  <a16:creationId xmlns:a16="http://schemas.microsoft.com/office/drawing/2014/main" id="{CA619936-422C-4FBC-9A96-E73F1914398F}"/>
                </a:ext>
              </a:extLst>
            </p:cNvPr>
            <p:cNvSpPr/>
            <p:nvPr/>
          </p:nvSpPr>
          <p:spPr>
            <a:xfrm>
              <a:off x="1356556" y="9243174"/>
              <a:ext cx="2540" cy="1905"/>
            </a:xfrm>
            <a:custGeom>
              <a:avLst/>
              <a:gdLst/>
              <a:ahLst/>
              <a:cxnLst/>
              <a:rect l="l" t="t" r="r" b="b"/>
              <a:pathLst>
                <a:path w="2540" h="1904">
                  <a:moveTo>
                    <a:pt x="1422" y="0"/>
                  </a:moveTo>
                  <a:lnTo>
                    <a:pt x="673" y="0"/>
                  </a:lnTo>
                  <a:lnTo>
                    <a:pt x="342" y="127"/>
                  </a:lnTo>
                  <a:lnTo>
                    <a:pt x="152" y="330"/>
                  </a:lnTo>
                  <a:lnTo>
                    <a:pt x="0" y="330"/>
                  </a:lnTo>
                  <a:lnTo>
                    <a:pt x="0" y="1041"/>
                  </a:lnTo>
                  <a:lnTo>
                    <a:pt x="469" y="1346"/>
                  </a:lnTo>
                  <a:lnTo>
                    <a:pt x="1625" y="1346"/>
                  </a:lnTo>
                  <a:lnTo>
                    <a:pt x="2095" y="1041"/>
                  </a:lnTo>
                  <a:lnTo>
                    <a:pt x="2095" y="330"/>
                  </a:lnTo>
                  <a:lnTo>
                    <a:pt x="1943" y="330"/>
                  </a:lnTo>
                  <a:lnTo>
                    <a:pt x="1765" y="127"/>
                  </a:lnTo>
                  <a:lnTo>
                    <a:pt x="1422"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1" name="object 547">
              <a:extLst>
                <a:ext uri="{FF2B5EF4-FFF2-40B4-BE49-F238E27FC236}">
                  <a16:creationId xmlns:a16="http://schemas.microsoft.com/office/drawing/2014/main" id="{B242DCC0-A728-42D7-9C69-96731EA4E505}"/>
                </a:ext>
              </a:extLst>
            </p:cNvPr>
            <p:cNvSpPr/>
            <p:nvPr/>
          </p:nvSpPr>
          <p:spPr>
            <a:xfrm>
              <a:off x="1356564" y="9242831"/>
              <a:ext cx="2540" cy="1905"/>
            </a:xfrm>
            <a:custGeom>
              <a:avLst/>
              <a:gdLst/>
              <a:ahLst/>
              <a:cxnLst/>
              <a:rect l="l" t="t" r="r" b="b"/>
              <a:pathLst>
                <a:path w="2540" h="1904">
                  <a:moveTo>
                    <a:pt x="1612" y="0"/>
                  </a:moveTo>
                  <a:lnTo>
                    <a:pt x="469" y="0"/>
                  </a:lnTo>
                  <a:lnTo>
                    <a:pt x="0" y="304"/>
                  </a:lnTo>
                  <a:lnTo>
                    <a:pt x="0" y="1041"/>
                  </a:lnTo>
                  <a:lnTo>
                    <a:pt x="469" y="1333"/>
                  </a:lnTo>
                  <a:lnTo>
                    <a:pt x="1612" y="1333"/>
                  </a:lnTo>
                  <a:lnTo>
                    <a:pt x="2082" y="1041"/>
                  </a:lnTo>
                  <a:lnTo>
                    <a:pt x="2082" y="673"/>
                  </a:lnTo>
                  <a:lnTo>
                    <a:pt x="2082" y="304"/>
                  </a:lnTo>
                  <a:lnTo>
                    <a:pt x="1612"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2" name="object 548">
              <a:extLst>
                <a:ext uri="{FF2B5EF4-FFF2-40B4-BE49-F238E27FC236}">
                  <a16:creationId xmlns:a16="http://schemas.microsoft.com/office/drawing/2014/main" id="{C97489B9-CAEE-478D-8B1B-1B0CA182229D}"/>
                </a:ext>
              </a:extLst>
            </p:cNvPr>
            <p:cNvSpPr/>
            <p:nvPr/>
          </p:nvSpPr>
          <p:spPr>
            <a:xfrm>
              <a:off x="1359269" y="9243418"/>
              <a:ext cx="1270" cy="635"/>
            </a:xfrm>
            <a:custGeom>
              <a:avLst/>
              <a:gdLst/>
              <a:ahLst/>
              <a:cxnLst/>
              <a:rect l="l" t="t" r="r" b="b"/>
              <a:pathLst>
                <a:path w="1269" h="634">
                  <a:moveTo>
                    <a:pt x="457" y="0"/>
                  </a:moveTo>
                  <a:lnTo>
                    <a:pt x="215" y="0"/>
                  </a:lnTo>
                  <a:lnTo>
                    <a:pt x="50" y="101"/>
                  </a:lnTo>
                  <a:lnTo>
                    <a:pt x="0" y="330"/>
                  </a:lnTo>
                  <a:lnTo>
                    <a:pt x="152" y="431"/>
                  </a:lnTo>
                  <a:lnTo>
                    <a:pt x="520" y="431"/>
                  </a:lnTo>
                  <a:lnTo>
                    <a:pt x="673" y="330"/>
                  </a:lnTo>
                  <a:lnTo>
                    <a:pt x="673"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3" name="object 549">
              <a:extLst>
                <a:ext uri="{FF2B5EF4-FFF2-40B4-BE49-F238E27FC236}">
                  <a16:creationId xmlns:a16="http://schemas.microsoft.com/office/drawing/2014/main" id="{94826751-25CC-4B36-80DD-CB58ECBBD356}"/>
                </a:ext>
              </a:extLst>
            </p:cNvPr>
            <p:cNvSpPr/>
            <p:nvPr/>
          </p:nvSpPr>
          <p:spPr>
            <a:xfrm>
              <a:off x="1359265" y="9243316"/>
              <a:ext cx="1270" cy="635"/>
            </a:xfrm>
            <a:custGeom>
              <a:avLst/>
              <a:gdLst/>
              <a:ahLst/>
              <a:cxnLst/>
              <a:rect l="l" t="t" r="r" b="b"/>
              <a:pathLst>
                <a:path w="1269" h="634">
                  <a:moveTo>
                    <a:pt x="520" y="0"/>
                  </a:moveTo>
                  <a:lnTo>
                    <a:pt x="152" y="0"/>
                  </a:lnTo>
                  <a:lnTo>
                    <a:pt x="0" y="101"/>
                  </a:lnTo>
                  <a:lnTo>
                    <a:pt x="0" y="342"/>
                  </a:lnTo>
                  <a:lnTo>
                    <a:pt x="152" y="431"/>
                  </a:lnTo>
                  <a:lnTo>
                    <a:pt x="520" y="431"/>
                  </a:lnTo>
                  <a:lnTo>
                    <a:pt x="673" y="342"/>
                  </a:lnTo>
                  <a:lnTo>
                    <a:pt x="673" y="203"/>
                  </a:lnTo>
                  <a:lnTo>
                    <a:pt x="52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4" name="object 550">
              <a:extLst>
                <a:ext uri="{FF2B5EF4-FFF2-40B4-BE49-F238E27FC236}">
                  <a16:creationId xmlns:a16="http://schemas.microsoft.com/office/drawing/2014/main" id="{C45937AC-8BC2-4D6A-B641-ADBCEF76065D}"/>
                </a:ext>
              </a:extLst>
            </p:cNvPr>
            <p:cNvSpPr/>
            <p:nvPr/>
          </p:nvSpPr>
          <p:spPr>
            <a:xfrm>
              <a:off x="1358695" y="9244626"/>
              <a:ext cx="1270" cy="635"/>
            </a:xfrm>
            <a:custGeom>
              <a:avLst/>
              <a:gdLst/>
              <a:ahLst/>
              <a:cxnLst/>
              <a:rect l="l" t="t" r="r" b="b"/>
              <a:pathLst>
                <a:path w="1269" h="634">
                  <a:moveTo>
                    <a:pt x="457" y="0"/>
                  </a:moveTo>
                  <a:lnTo>
                    <a:pt x="215" y="0"/>
                  </a:lnTo>
                  <a:lnTo>
                    <a:pt x="50" y="101"/>
                  </a:lnTo>
                  <a:lnTo>
                    <a:pt x="0" y="330"/>
                  </a:lnTo>
                  <a:lnTo>
                    <a:pt x="152" y="419"/>
                  </a:lnTo>
                  <a:lnTo>
                    <a:pt x="520" y="419"/>
                  </a:lnTo>
                  <a:lnTo>
                    <a:pt x="660" y="330"/>
                  </a:lnTo>
                  <a:lnTo>
                    <a:pt x="660"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5" name="object 551">
              <a:extLst>
                <a:ext uri="{FF2B5EF4-FFF2-40B4-BE49-F238E27FC236}">
                  <a16:creationId xmlns:a16="http://schemas.microsoft.com/office/drawing/2014/main" id="{F598CBA6-BF9D-4803-9A51-CB37AB597855}"/>
                </a:ext>
              </a:extLst>
            </p:cNvPr>
            <p:cNvSpPr/>
            <p:nvPr/>
          </p:nvSpPr>
          <p:spPr>
            <a:xfrm>
              <a:off x="1358699" y="9244499"/>
              <a:ext cx="1270" cy="635"/>
            </a:xfrm>
            <a:custGeom>
              <a:avLst/>
              <a:gdLst/>
              <a:ahLst/>
              <a:cxnLst/>
              <a:rect l="l" t="t" r="r" b="b"/>
              <a:pathLst>
                <a:path w="1269" h="634">
                  <a:moveTo>
                    <a:pt x="520" y="0"/>
                  </a:moveTo>
                  <a:lnTo>
                    <a:pt x="152" y="0"/>
                  </a:lnTo>
                  <a:lnTo>
                    <a:pt x="0" y="101"/>
                  </a:lnTo>
                  <a:lnTo>
                    <a:pt x="0" y="342"/>
                  </a:lnTo>
                  <a:lnTo>
                    <a:pt x="152" y="431"/>
                  </a:lnTo>
                  <a:lnTo>
                    <a:pt x="520" y="431"/>
                  </a:lnTo>
                  <a:lnTo>
                    <a:pt x="660" y="342"/>
                  </a:lnTo>
                  <a:lnTo>
                    <a:pt x="660" y="101"/>
                  </a:lnTo>
                  <a:lnTo>
                    <a:pt x="52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6" name="object 552">
              <a:extLst>
                <a:ext uri="{FF2B5EF4-FFF2-40B4-BE49-F238E27FC236}">
                  <a16:creationId xmlns:a16="http://schemas.microsoft.com/office/drawing/2014/main" id="{31E9E9C4-F8E4-4B06-A9FD-9889C1402EB3}"/>
                </a:ext>
              </a:extLst>
            </p:cNvPr>
            <p:cNvSpPr/>
            <p:nvPr/>
          </p:nvSpPr>
          <p:spPr>
            <a:xfrm>
              <a:off x="1355434" y="9245921"/>
              <a:ext cx="4445" cy="635"/>
            </a:xfrm>
            <a:custGeom>
              <a:avLst/>
              <a:gdLst/>
              <a:ahLst/>
              <a:cxnLst/>
              <a:rect l="l" t="t" r="r" b="b"/>
              <a:pathLst>
                <a:path w="4444" h="634">
                  <a:moveTo>
                    <a:pt x="3987" y="0"/>
                  </a:moveTo>
                  <a:lnTo>
                    <a:pt x="0" y="76"/>
                  </a:lnTo>
                  <a:lnTo>
                    <a:pt x="0" y="482"/>
                  </a:lnTo>
                  <a:lnTo>
                    <a:pt x="3987" y="380"/>
                  </a:lnTo>
                  <a:lnTo>
                    <a:pt x="3987"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7" name="object 553">
              <a:extLst>
                <a:ext uri="{FF2B5EF4-FFF2-40B4-BE49-F238E27FC236}">
                  <a16:creationId xmlns:a16="http://schemas.microsoft.com/office/drawing/2014/main" id="{2AE78153-5498-47B5-8E65-14A7FDF2A71B}"/>
                </a:ext>
              </a:extLst>
            </p:cNvPr>
            <p:cNvSpPr/>
            <p:nvPr/>
          </p:nvSpPr>
          <p:spPr>
            <a:xfrm>
              <a:off x="1359408" y="9220784"/>
              <a:ext cx="15875" cy="26034"/>
            </a:xfrm>
            <a:custGeom>
              <a:avLst/>
              <a:gdLst/>
              <a:ahLst/>
              <a:cxnLst/>
              <a:rect l="l" t="t" r="r" b="b"/>
              <a:pathLst>
                <a:path w="15875" h="26034">
                  <a:moveTo>
                    <a:pt x="2146" y="21958"/>
                  </a:moveTo>
                  <a:lnTo>
                    <a:pt x="0" y="25146"/>
                  </a:lnTo>
                  <a:lnTo>
                    <a:pt x="0" y="25527"/>
                  </a:lnTo>
                  <a:lnTo>
                    <a:pt x="2146" y="22339"/>
                  </a:lnTo>
                  <a:lnTo>
                    <a:pt x="2146" y="21958"/>
                  </a:lnTo>
                  <a:close/>
                </a:path>
                <a:path w="15875" h="26034">
                  <a:moveTo>
                    <a:pt x="15773" y="0"/>
                  </a:moveTo>
                  <a:lnTo>
                    <a:pt x="12103" y="76"/>
                  </a:lnTo>
                  <a:lnTo>
                    <a:pt x="10134" y="2997"/>
                  </a:lnTo>
                  <a:lnTo>
                    <a:pt x="13804" y="2933"/>
                  </a:lnTo>
                  <a:lnTo>
                    <a:pt x="15773"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8" name="object 554">
              <a:extLst>
                <a:ext uri="{FF2B5EF4-FFF2-40B4-BE49-F238E27FC236}">
                  <a16:creationId xmlns:a16="http://schemas.microsoft.com/office/drawing/2014/main" id="{89AD5316-EC42-4100-8427-04C0E8A17A83}"/>
                </a:ext>
              </a:extLst>
            </p:cNvPr>
            <p:cNvSpPr/>
            <p:nvPr/>
          </p:nvSpPr>
          <p:spPr>
            <a:xfrm>
              <a:off x="1369542" y="9220431"/>
              <a:ext cx="5715" cy="3175"/>
            </a:xfrm>
            <a:custGeom>
              <a:avLst/>
              <a:gdLst/>
              <a:ahLst/>
              <a:cxnLst/>
              <a:rect l="l" t="t" r="r" b="b"/>
              <a:pathLst>
                <a:path w="5715" h="3175">
                  <a:moveTo>
                    <a:pt x="5638" y="0"/>
                  </a:moveTo>
                  <a:lnTo>
                    <a:pt x="1968" y="63"/>
                  </a:lnTo>
                  <a:lnTo>
                    <a:pt x="0" y="3009"/>
                  </a:lnTo>
                  <a:lnTo>
                    <a:pt x="3670" y="2920"/>
                  </a:lnTo>
                  <a:lnTo>
                    <a:pt x="5638"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69" name="object 555">
              <a:extLst>
                <a:ext uri="{FF2B5EF4-FFF2-40B4-BE49-F238E27FC236}">
                  <a16:creationId xmlns:a16="http://schemas.microsoft.com/office/drawing/2014/main" id="{0CCC551C-F9B2-4EED-9BDA-061F3F157C9D}"/>
                </a:ext>
              </a:extLst>
            </p:cNvPr>
            <p:cNvSpPr/>
            <p:nvPr/>
          </p:nvSpPr>
          <p:spPr>
            <a:xfrm>
              <a:off x="1370584" y="9220823"/>
              <a:ext cx="1905" cy="1270"/>
            </a:xfrm>
            <a:custGeom>
              <a:avLst/>
              <a:gdLst/>
              <a:ahLst/>
              <a:cxnLst/>
              <a:rect l="l" t="t" r="r" b="b"/>
              <a:pathLst>
                <a:path w="1905" h="1270">
                  <a:moveTo>
                    <a:pt x="1308" y="0"/>
                  </a:moveTo>
                  <a:lnTo>
                    <a:pt x="609" y="0"/>
                  </a:lnTo>
                  <a:lnTo>
                    <a:pt x="304" y="127"/>
                  </a:lnTo>
                  <a:lnTo>
                    <a:pt x="139" y="304"/>
                  </a:lnTo>
                  <a:lnTo>
                    <a:pt x="0" y="304"/>
                  </a:lnTo>
                  <a:lnTo>
                    <a:pt x="0" y="952"/>
                  </a:lnTo>
                  <a:lnTo>
                    <a:pt x="431" y="1244"/>
                  </a:lnTo>
                  <a:lnTo>
                    <a:pt x="1485" y="1244"/>
                  </a:lnTo>
                  <a:lnTo>
                    <a:pt x="1905" y="952"/>
                  </a:lnTo>
                  <a:lnTo>
                    <a:pt x="1905" y="304"/>
                  </a:lnTo>
                  <a:lnTo>
                    <a:pt x="1778" y="304"/>
                  </a:lnTo>
                  <a:lnTo>
                    <a:pt x="1612" y="127"/>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0" name="object 556">
              <a:extLst>
                <a:ext uri="{FF2B5EF4-FFF2-40B4-BE49-F238E27FC236}">
                  <a16:creationId xmlns:a16="http://schemas.microsoft.com/office/drawing/2014/main" id="{32D3B3DE-5C41-4B1E-A475-CC0C08EE065C}"/>
                </a:ext>
              </a:extLst>
            </p:cNvPr>
            <p:cNvSpPr/>
            <p:nvPr/>
          </p:nvSpPr>
          <p:spPr>
            <a:xfrm>
              <a:off x="1370589" y="9220518"/>
              <a:ext cx="1905" cy="1270"/>
            </a:xfrm>
            <a:custGeom>
              <a:avLst/>
              <a:gdLst/>
              <a:ahLst/>
              <a:cxnLst/>
              <a:rect l="l" t="t" r="r" b="b"/>
              <a:pathLst>
                <a:path w="1905" h="1270">
                  <a:moveTo>
                    <a:pt x="1473" y="0"/>
                  </a:moveTo>
                  <a:lnTo>
                    <a:pt x="419" y="0"/>
                  </a:lnTo>
                  <a:lnTo>
                    <a:pt x="0" y="266"/>
                  </a:lnTo>
                  <a:lnTo>
                    <a:pt x="0" y="952"/>
                  </a:lnTo>
                  <a:lnTo>
                    <a:pt x="419" y="1231"/>
                  </a:lnTo>
                  <a:lnTo>
                    <a:pt x="1473" y="1231"/>
                  </a:lnTo>
                  <a:lnTo>
                    <a:pt x="1905" y="952"/>
                  </a:lnTo>
                  <a:lnTo>
                    <a:pt x="1905" y="609"/>
                  </a:lnTo>
                  <a:lnTo>
                    <a:pt x="1905" y="266"/>
                  </a:lnTo>
                  <a:lnTo>
                    <a:pt x="1473"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1" name="object 557">
              <a:extLst>
                <a:ext uri="{FF2B5EF4-FFF2-40B4-BE49-F238E27FC236}">
                  <a16:creationId xmlns:a16="http://schemas.microsoft.com/office/drawing/2014/main" id="{C35086E1-F1DE-4291-A8C5-ED5A538D0CE3}"/>
                </a:ext>
              </a:extLst>
            </p:cNvPr>
            <p:cNvSpPr/>
            <p:nvPr/>
          </p:nvSpPr>
          <p:spPr>
            <a:xfrm>
              <a:off x="1373070" y="9221057"/>
              <a:ext cx="635" cy="635"/>
            </a:xfrm>
            <a:custGeom>
              <a:avLst/>
              <a:gdLst/>
              <a:ahLst/>
              <a:cxnLst/>
              <a:rect l="l" t="t" r="r" b="b"/>
              <a:pathLst>
                <a:path w="634" h="634">
                  <a:moveTo>
                    <a:pt x="419" y="0"/>
                  </a:moveTo>
                  <a:lnTo>
                    <a:pt x="190" y="0"/>
                  </a:lnTo>
                  <a:lnTo>
                    <a:pt x="50" y="101"/>
                  </a:lnTo>
                  <a:lnTo>
                    <a:pt x="0" y="304"/>
                  </a:lnTo>
                  <a:lnTo>
                    <a:pt x="139" y="393"/>
                  </a:lnTo>
                  <a:lnTo>
                    <a:pt x="482" y="393"/>
                  </a:lnTo>
                  <a:lnTo>
                    <a:pt x="609" y="304"/>
                  </a:lnTo>
                  <a:lnTo>
                    <a:pt x="609"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2" name="object 558">
              <a:extLst>
                <a:ext uri="{FF2B5EF4-FFF2-40B4-BE49-F238E27FC236}">
                  <a16:creationId xmlns:a16="http://schemas.microsoft.com/office/drawing/2014/main" id="{1C0C54D0-25F1-4BC8-9A9B-8DC3F9E16CA9}"/>
                </a:ext>
              </a:extLst>
            </p:cNvPr>
            <p:cNvSpPr/>
            <p:nvPr/>
          </p:nvSpPr>
          <p:spPr>
            <a:xfrm>
              <a:off x="1373075" y="9220955"/>
              <a:ext cx="635" cy="635"/>
            </a:xfrm>
            <a:custGeom>
              <a:avLst/>
              <a:gdLst/>
              <a:ahLst/>
              <a:cxnLst/>
              <a:rect l="l" t="t" r="r" b="b"/>
              <a:pathLst>
                <a:path w="634" h="634">
                  <a:moveTo>
                    <a:pt x="482" y="0"/>
                  </a:moveTo>
                  <a:lnTo>
                    <a:pt x="139" y="0"/>
                  </a:lnTo>
                  <a:lnTo>
                    <a:pt x="0" y="101"/>
                  </a:lnTo>
                  <a:lnTo>
                    <a:pt x="0" y="304"/>
                  </a:lnTo>
                  <a:lnTo>
                    <a:pt x="139" y="406"/>
                  </a:lnTo>
                  <a:lnTo>
                    <a:pt x="482" y="406"/>
                  </a:lnTo>
                  <a:lnTo>
                    <a:pt x="609" y="304"/>
                  </a:lnTo>
                  <a:lnTo>
                    <a:pt x="609" y="101"/>
                  </a:lnTo>
                  <a:lnTo>
                    <a:pt x="482"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3" name="object 559">
              <a:extLst>
                <a:ext uri="{FF2B5EF4-FFF2-40B4-BE49-F238E27FC236}">
                  <a16:creationId xmlns:a16="http://schemas.microsoft.com/office/drawing/2014/main" id="{0A0C95E2-F5EF-4149-BBAF-3D1CC3E5ABB1}"/>
                </a:ext>
              </a:extLst>
            </p:cNvPr>
            <p:cNvSpPr/>
            <p:nvPr/>
          </p:nvSpPr>
          <p:spPr>
            <a:xfrm>
              <a:off x="1372547" y="9222158"/>
              <a:ext cx="635" cy="635"/>
            </a:xfrm>
            <a:custGeom>
              <a:avLst/>
              <a:gdLst/>
              <a:ahLst/>
              <a:cxnLst/>
              <a:rect l="l" t="t" r="r" b="b"/>
              <a:pathLst>
                <a:path w="634" h="634">
                  <a:moveTo>
                    <a:pt x="419" y="0"/>
                  </a:moveTo>
                  <a:lnTo>
                    <a:pt x="190" y="0"/>
                  </a:lnTo>
                  <a:lnTo>
                    <a:pt x="38" y="101"/>
                  </a:lnTo>
                  <a:lnTo>
                    <a:pt x="0" y="304"/>
                  </a:lnTo>
                  <a:lnTo>
                    <a:pt x="469" y="406"/>
                  </a:lnTo>
                  <a:lnTo>
                    <a:pt x="609" y="304"/>
                  </a:lnTo>
                  <a:lnTo>
                    <a:pt x="609"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4" name="object 560">
              <a:extLst>
                <a:ext uri="{FF2B5EF4-FFF2-40B4-BE49-F238E27FC236}">
                  <a16:creationId xmlns:a16="http://schemas.microsoft.com/office/drawing/2014/main" id="{2EFF0CFA-24F5-4C2C-A418-B0941C7A92F6}"/>
                </a:ext>
              </a:extLst>
            </p:cNvPr>
            <p:cNvSpPr/>
            <p:nvPr/>
          </p:nvSpPr>
          <p:spPr>
            <a:xfrm>
              <a:off x="1372543" y="9222069"/>
              <a:ext cx="635" cy="635"/>
            </a:xfrm>
            <a:custGeom>
              <a:avLst/>
              <a:gdLst/>
              <a:ahLst/>
              <a:cxnLst/>
              <a:rect l="l" t="t" r="r" b="b"/>
              <a:pathLst>
                <a:path w="634" h="634">
                  <a:moveTo>
                    <a:pt x="482" y="0"/>
                  </a:moveTo>
                  <a:lnTo>
                    <a:pt x="139" y="0"/>
                  </a:lnTo>
                  <a:lnTo>
                    <a:pt x="0" y="88"/>
                  </a:lnTo>
                  <a:lnTo>
                    <a:pt x="0" y="292"/>
                  </a:lnTo>
                  <a:lnTo>
                    <a:pt x="139" y="380"/>
                  </a:lnTo>
                  <a:lnTo>
                    <a:pt x="482" y="380"/>
                  </a:lnTo>
                  <a:lnTo>
                    <a:pt x="609" y="292"/>
                  </a:lnTo>
                  <a:lnTo>
                    <a:pt x="609" y="88"/>
                  </a:lnTo>
                  <a:lnTo>
                    <a:pt x="482"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5" name="object 561">
              <a:extLst>
                <a:ext uri="{FF2B5EF4-FFF2-40B4-BE49-F238E27FC236}">
                  <a16:creationId xmlns:a16="http://schemas.microsoft.com/office/drawing/2014/main" id="{D1A7F44D-A197-4505-ABA3-2903989AE1F5}"/>
                </a:ext>
              </a:extLst>
            </p:cNvPr>
            <p:cNvSpPr/>
            <p:nvPr/>
          </p:nvSpPr>
          <p:spPr>
            <a:xfrm>
              <a:off x="1369538" y="9223348"/>
              <a:ext cx="3810" cy="635"/>
            </a:xfrm>
            <a:custGeom>
              <a:avLst/>
              <a:gdLst/>
              <a:ahLst/>
              <a:cxnLst/>
              <a:rect l="l" t="t" r="r" b="b"/>
              <a:pathLst>
                <a:path w="3809" h="634">
                  <a:moveTo>
                    <a:pt x="3670" y="0"/>
                  </a:moveTo>
                  <a:lnTo>
                    <a:pt x="0" y="88"/>
                  </a:lnTo>
                  <a:lnTo>
                    <a:pt x="0" y="431"/>
                  </a:lnTo>
                  <a:lnTo>
                    <a:pt x="3670" y="368"/>
                  </a:lnTo>
                  <a:lnTo>
                    <a:pt x="367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6" name="object 562">
              <a:extLst>
                <a:ext uri="{FF2B5EF4-FFF2-40B4-BE49-F238E27FC236}">
                  <a16:creationId xmlns:a16="http://schemas.microsoft.com/office/drawing/2014/main" id="{02C21391-C005-42AA-87D4-33A4DAC88F2B}"/>
                </a:ext>
              </a:extLst>
            </p:cNvPr>
            <p:cNvSpPr/>
            <p:nvPr/>
          </p:nvSpPr>
          <p:spPr>
            <a:xfrm>
              <a:off x="1373212" y="9220424"/>
              <a:ext cx="2540" cy="3810"/>
            </a:xfrm>
            <a:custGeom>
              <a:avLst/>
              <a:gdLst/>
              <a:ahLst/>
              <a:cxnLst/>
              <a:rect l="l" t="t" r="r" b="b"/>
              <a:pathLst>
                <a:path w="2540" h="3809">
                  <a:moveTo>
                    <a:pt x="1968" y="0"/>
                  </a:moveTo>
                  <a:lnTo>
                    <a:pt x="0" y="2933"/>
                  </a:lnTo>
                  <a:lnTo>
                    <a:pt x="0" y="3289"/>
                  </a:lnTo>
                  <a:lnTo>
                    <a:pt x="1968" y="355"/>
                  </a:lnTo>
                  <a:lnTo>
                    <a:pt x="1968"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7" name="object 563">
              <a:extLst>
                <a:ext uri="{FF2B5EF4-FFF2-40B4-BE49-F238E27FC236}">
                  <a16:creationId xmlns:a16="http://schemas.microsoft.com/office/drawing/2014/main" id="{DC5C4D79-3806-4628-8A95-6BFFE6544387}"/>
                </a:ext>
              </a:extLst>
            </p:cNvPr>
            <p:cNvSpPr/>
            <p:nvPr/>
          </p:nvSpPr>
          <p:spPr>
            <a:xfrm>
              <a:off x="1168182" y="9196269"/>
              <a:ext cx="212090" cy="297815"/>
            </a:xfrm>
            <a:custGeom>
              <a:avLst/>
              <a:gdLst/>
              <a:ahLst/>
              <a:cxnLst/>
              <a:rect l="l" t="t" r="r" b="b"/>
              <a:pathLst>
                <a:path w="212090" h="297815">
                  <a:moveTo>
                    <a:pt x="211569" y="0"/>
                  </a:moveTo>
                  <a:lnTo>
                    <a:pt x="0" y="297599"/>
                  </a:lnTo>
                  <a:lnTo>
                    <a:pt x="3784" y="297599"/>
                  </a:lnTo>
                  <a:lnTo>
                    <a:pt x="211569"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8" name="object 564">
              <a:extLst>
                <a:ext uri="{FF2B5EF4-FFF2-40B4-BE49-F238E27FC236}">
                  <a16:creationId xmlns:a16="http://schemas.microsoft.com/office/drawing/2014/main" id="{D6993676-6D52-4A9B-83F1-FF3AF4960402}"/>
                </a:ext>
              </a:extLst>
            </p:cNvPr>
            <p:cNvSpPr/>
            <p:nvPr/>
          </p:nvSpPr>
          <p:spPr>
            <a:xfrm>
              <a:off x="1425416" y="9138504"/>
              <a:ext cx="243840" cy="394970"/>
            </a:xfrm>
            <a:custGeom>
              <a:avLst/>
              <a:gdLst/>
              <a:ahLst/>
              <a:cxnLst/>
              <a:rect l="l" t="t" r="r" b="b"/>
              <a:pathLst>
                <a:path w="243839" h="394970">
                  <a:moveTo>
                    <a:pt x="0" y="0"/>
                  </a:moveTo>
                  <a:lnTo>
                    <a:pt x="0" y="1638"/>
                  </a:lnTo>
                  <a:lnTo>
                    <a:pt x="236474" y="394652"/>
                  </a:lnTo>
                  <a:lnTo>
                    <a:pt x="243484" y="394182"/>
                  </a:lnTo>
                  <a:lnTo>
                    <a:pt x="242138" y="385381"/>
                  </a:lnTo>
                  <a:lnTo>
                    <a:pt x="241143" y="372757"/>
                  </a:lnTo>
                  <a:lnTo>
                    <a:pt x="236474" y="372757"/>
                  </a:lnTo>
                  <a:lnTo>
                    <a:pt x="0" y="0"/>
                  </a:lnTo>
                  <a:close/>
                </a:path>
                <a:path w="243839" h="394970">
                  <a:moveTo>
                    <a:pt x="241134" y="372643"/>
                  </a:moveTo>
                  <a:lnTo>
                    <a:pt x="236474" y="372757"/>
                  </a:lnTo>
                  <a:lnTo>
                    <a:pt x="241143" y="372757"/>
                  </a:lnTo>
                  <a:close/>
                </a:path>
              </a:pathLst>
            </a:custGeom>
            <a:solidFill>
              <a:srgbClr val="51514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79" name="object 565">
              <a:extLst>
                <a:ext uri="{FF2B5EF4-FFF2-40B4-BE49-F238E27FC236}">
                  <a16:creationId xmlns:a16="http://schemas.microsoft.com/office/drawing/2014/main" id="{2D1D3B29-13FC-4976-AE17-816FD03EF0A0}"/>
                </a:ext>
              </a:extLst>
            </p:cNvPr>
            <p:cNvSpPr/>
            <p:nvPr/>
          </p:nvSpPr>
          <p:spPr>
            <a:xfrm>
              <a:off x="1661883" y="9497098"/>
              <a:ext cx="21590" cy="14604"/>
            </a:xfrm>
            <a:custGeom>
              <a:avLst/>
              <a:gdLst/>
              <a:ahLst/>
              <a:cxnLst/>
              <a:rect l="l" t="t" r="r" b="b"/>
              <a:pathLst>
                <a:path w="21589" h="14604">
                  <a:moveTo>
                    <a:pt x="21437" y="0"/>
                  </a:moveTo>
                  <a:lnTo>
                    <a:pt x="0" y="0"/>
                  </a:lnTo>
                  <a:lnTo>
                    <a:pt x="0" y="14160"/>
                  </a:lnTo>
                  <a:lnTo>
                    <a:pt x="21437" y="14160"/>
                  </a:lnTo>
                  <a:lnTo>
                    <a:pt x="21437" y="0"/>
                  </a:lnTo>
                  <a:close/>
                </a:path>
              </a:pathLst>
            </a:custGeom>
            <a:solidFill>
              <a:srgbClr val="C7C7C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0" name="object 566">
              <a:extLst>
                <a:ext uri="{FF2B5EF4-FFF2-40B4-BE49-F238E27FC236}">
                  <a16:creationId xmlns:a16="http://schemas.microsoft.com/office/drawing/2014/main" id="{95B55A85-DF00-4FEF-A8D3-2FA6F5D83C3C}"/>
                </a:ext>
              </a:extLst>
            </p:cNvPr>
            <p:cNvSpPr/>
            <p:nvPr/>
          </p:nvSpPr>
          <p:spPr>
            <a:xfrm>
              <a:off x="1661894" y="9497093"/>
              <a:ext cx="21590" cy="14604"/>
            </a:xfrm>
            <a:custGeom>
              <a:avLst/>
              <a:gdLst/>
              <a:ahLst/>
              <a:cxnLst/>
              <a:rect l="l" t="t" r="r" b="b"/>
              <a:pathLst>
                <a:path w="21589" h="14604">
                  <a:moveTo>
                    <a:pt x="3479" y="0"/>
                  </a:moveTo>
                  <a:lnTo>
                    <a:pt x="0" y="0"/>
                  </a:lnTo>
                  <a:lnTo>
                    <a:pt x="0" y="14160"/>
                  </a:lnTo>
                  <a:lnTo>
                    <a:pt x="21437" y="14160"/>
                  </a:lnTo>
                  <a:lnTo>
                    <a:pt x="21437" y="12306"/>
                  </a:lnTo>
                  <a:lnTo>
                    <a:pt x="15620" y="11239"/>
                  </a:lnTo>
                  <a:lnTo>
                    <a:pt x="9639" y="7937"/>
                  </a:lnTo>
                  <a:lnTo>
                    <a:pt x="5410" y="2692"/>
                  </a:lnTo>
                  <a:lnTo>
                    <a:pt x="4711" y="1828"/>
                  </a:lnTo>
                  <a:lnTo>
                    <a:pt x="3479" y="0"/>
                  </a:lnTo>
                  <a:close/>
                </a:path>
              </a:pathLst>
            </a:custGeom>
            <a:solidFill>
              <a:srgbClr val="C7C7C7"/>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1" name="object 567">
              <a:extLst>
                <a:ext uri="{FF2B5EF4-FFF2-40B4-BE49-F238E27FC236}">
                  <a16:creationId xmlns:a16="http://schemas.microsoft.com/office/drawing/2014/main" id="{4B961447-9597-42A2-8542-F85D502D797B}"/>
                </a:ext>
              </a:extLst>
            </p:cNvPr>
            <p:cNvSpPr/>
            <p:nvPr/>
          </p:nvSpPr>
          <p:spPr>
            <a:xfrm>
              <a:off x="1424584" y="9134811"/>
              <a:ext cx="259079" cy="362585"/>
            </a:xfrm>
            <a:custGeom>
              <a:avLst/>
              <a:gdLst/>
              <a:ahLst/>
              <a:cxnLst/>
              <a:rect l="l" t="t" r="r" b="b"/>
              <a:pathLst>
                <a:path w="259080" h="362584">
                  <a:moveTo>
                    <a:pt x="1422" y="0"/>
                  </a:moveTo>
                  <a:lnTo>
                    <a:pt x="0" y="0"/>
                  </a:lnTo>
                  <a:lnTo>
                    <a:pt x="237312" y="362280"/>
                  </a:lnTo>
                  <a:lnTo>
                    <a:pt x="258749" y="362280"/>
                  </a:lnTo>
                  <a:lnTo>
                    <a:pt x="1422"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2" name="object 568">
              <a:extLst>
                <a:ext uri="{FF2B5EF4-FFF2-40B4-BE49-F238E27FC236}">
                  <a16:creationId xmlns:a16="http://schemas.microsoft.com/office/drawing/2014/main" id="{4BEC52F6-7CCA-409C-8C6E-DA2F98D2153E}"/>
                </a:ext>
              </a:extLst>
            </p:cNvPr>
            <p:cNvSpPr/>
            <p:nvPr/>
          </p:nvSpPr>
          <p:spPr>
            <a:xfrm>
              <a:off x="1424571" y="9134818"/>
              <a:ext cx="255270" cy="398780"/>
            </a:xfrm>
            <a:custGeom>
              <a:avLst/>
              <a:gdLst/>
              <a:ahLst/>
              <a:cxnLst/>
              <a:rect l="l" t="t" r="r" b="b"/>
              <a:pathLst>
                <a:path w="255269" h="398779">
                  <a:moveTo>
                    <a:pt x="237312" y="362280"/>
                  </a:moveTo>
                  <a:lnTo>
                    <a:pt x="0" y="0"/>
                  </a:lnTo>
                  <a:lnTo>
                    <a:pt x="0" y="2565"/>
                  </a:lnTo>
                  <a:lnTo>
                    <a:pt x="237312" y="376440"/>
                  </a:lnTo>
                  <a:lnTo>
                    <a:pt x="237312" y="362280"/>
                  </a:lnTo>
                  <a:close/>
                </a:path>
                <a:path w="255269" h="398779">
                  <a:moveTo>
                    <a:pt x="254812" y="376440"/>
                  </a:moveTo>
                  <a:lnTo>
                    <a:pt x="237312" y="376440"/>
                  </a:lnTo>
                  <a:lnTo>
                    <a:pt x="241363" y="377850"/>
                  </a:lnTo>
                  <a:lnTo>
                    <a:pt x="241363" y="396913"/>
                  </a:lnTo>
                  <a:lnTo>
                    <a:pt x="237312" y="398335"/>
                  </a:lnTo>
                  <a:lnTo>
                    <a:pt x="254812" y="398335"/>
                  </a:lnTo>
                  <a:lnTo>
                    <a:pt x="250748" y="396913"/>
                  </a:lnTo>
                  <a:lnTo>
                    <a:pt x="250748" y="377850"/>
                  </a:lnTo>
                  <a:lnTo>
                    <a:pt x="254812" y="376440"/>
                  </a:lnTo>
                  <a:close/>
                </a:path>
              </a:pathLst>
            </a:custGeom>
            <a:solidFill>
              <a:srgbClr val="6E6E6E"/>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3" name="object 569">
              <a:extLst>
                <a:ext uri="{FF2B5EF4-FFF2-40B4-BE49-F238E27FC236}">
                  <a16:creationId xmlns:a16="http://schemas.microsoft.com/office/drawing/2014/main" id="{F91712C6-3585-440D-8571-68A9C11CB91C}"/>
                </a:ext>
              </a:extLst>
            </p:cNvPr>
            <p:cNvSpPr/>
            <p:nvPr/>
          </p:nvSpPr>
          <p:spPr>
            <a:xfrm>
              <a:off x="1629298" y="9496271"/>
              <a:ext cx="24765" cy="13335"/>
            </a:xfrm>
            <a:custGeom>
              <a:avLst/>
              <a:gdLst/>
              <a:ahLst/>
              <a:cxnLst/>
              <a:rect l="l" t="t" r="r" b="b"/>
              <a:pathLst>
                <a:path w="24764" h="13334">
                  <a:moveTo>
                    <a:pt x="0" y="0"/>
                  </a:moveTo>
                  <a:lnTo>
                    <a:pt x="8648" y="12877"/>
                  </a:lnTo>
                  <a:lnTo>
                    <a:pt x="24752" y="13195"/>
                  </a:lnTo>
                  <a:lnTo>
                    <a:pt x="16090" y="342"/>
                  </a:lnTo>
                  <a:lnTo>
                    <a:pt x="0"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4" name="object 570">
              <a:extLst>
                <a:ext uri="{FF2B5EF4-FFF2-40B4-BE49-F238E27FC236}">
                  <a16:creationId xmlns:a16="http://schemas.microsoft.com/office/drawing/2014/main" id="{18FA6589-9CA1-472D-A5DB-500EB6DB7B69}"/>
                </a:ext>
              </a:extLst>
            </p:cNvPr>
            <p:cNvSpPr/>
            <p:nvPr/>
          </p:nvSpPr>
          <p:spPr>
            <a:xfrm>
              <a:off x="1629298" y="9494736"/>
              <a:ext cx="24765" cy="13335"/>
            </a:xfrm>
            <a:custGeom>
              <a:avLst/>
              <a:gdLst/>
              <a:ahLst/>
              <a:cxnLst/>
              <a:rect l="l" t="t" r="r" b="b"/>
              <a:pathLst>
                <a:path w="24764" h="13334">
                  <a:moveTo>
                    <a:pt x="0" y="0"/>
                  </a:moveTo>
                  <a:lnTo>
                    <a:pt x="8648" y="12852"/>
                  </a:lnTo>
                  <a:lnTo>
                    <a:pt x="24752" y="13182"/>
                  </a:lnTo>
                  <a:lnTo>
                    <a:pt x="16090" y="330"/>
                  </a:lnTo>
                  <a:lnTo>
                    <a:pt x="0"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5" name="object 571">
              <a:extLst>
                <a:ext uri="{FF2B5EF4-FFF2-40B4-BE49-F238E27FC236}">
                  <a16:creationId xmlns:a16="http://schemas.microsoft.com/office/drawing/2014/main" id="{D4C979FA-69C1-48F5-B1B9-DC3569F51012}"/>
                </a:ext>
              </a:extLst>
            </p:cNvPr>
            <p:cNvSpPr/>
            <p:nvPr/>
          </p:nvSpPr>
          <p:spPr>
            <a:xfrm>
              <a:off x="1641082" y="9496517"/>
              <a:ext cx="8890" cy="5715"/>
            </a:xfrm>
            <a:custGeom>
              <a:avLst/>
              <a:gdLst/>
              <a:ahLst/>
              <a:cxnLst/>
              <a:rect l="l" t="t" r="r" b="b"/>
              <a:pathLst>
                <a:path w="8889" h="5715">
                  <a:moveTo>
                    <a:pt x="5740" y="0"/>
                  </a:moveTo>
                  <a:lnTo>
                    <a:pt x="2654" y="0"/>
                  </a:lnTo>
                  <a:lnTo>
                    <a:pt x="1333" y="533"/>
                  </a:lnTo>
                  <a:lnTo>
                    <a:pt x="596" y="1320"/>
                  </a:lnTo>
                  <a:lnTo>
                    <a:pt x="0" y="1320"/>
                  </a:lnTo>
                  <a:lnTo>
                    <a:pt x="0" y="4190"/>
                  </a:lnTo>
                  <a:lnTo>
                    <a:pt x="1879" y="5397"/>
                  </a:lnTo>
                  <a:lnTo>
                    <a:pt x="6527" y="5397"/>
                  </a:lnTo>
                  <a:lnTo>
                    <a:pt x="8407" y="4190"/>
                  </a:lnTo>
                  <a:lnTo>
                    <a:pt x="8407" y="1320"/>
                  </a:lnTo>
                  <a:lnTo>
                    <a:pt x="7797" y="1320"/>
                  </a:lnTo>
                  <a:lnTo>
                    <a:pt x="7073" y="533"/>
                  </a:lnTo>
                  <a:lnTo>
                    <a:pt x="5740"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6" name="object 572">
              <a:extLst>
                <a:ext uri="{FF2B5EF4-FFF2-40B4-BE49-F238E27FC236}">
                  <a16:creationId xmlns:a16="http://schemas.microsoft.com/office/drawing/2014/main" id="{31CD60D8-F771-489D-A62F-69404BE8E1F8}"/>
                </a:ext>
              </a:extLst>
            </p:cNvPr>
            <p:cNvSpPr/>
            <p:nvPr/>
          </p:nvSpPr>
          <p:spPr>
            <a:xfrm>
              <a:off x="1641080" y="9495133"/>
              <a:ext cx="8890" cy="5715"/>
            </a:xfrm>
            <a:custGeom>
              <a:avLst/>
              <a:gdLst/>
              <a:ahLst/>
              <a:cxnLst/>
              <a:rect l="l" t="t" r="r" b="b"/>
              <a:pathLst>
                <a:path w="8889" h="5715">
                  <a:moveTo>
                    <a:pt x="6527" y="0"/>
                  </a:moveTo>
                  <a:lnTo>
                    <a:pt x="1879" y="0"/>
                  </a:lnTo>
                  <a:lnTo>
                    <a:pt x="0" y="1206"/>
                  </a:lnTo>
                  <a:lnTo>
                    <a:pt x="0" y="2705"/>
                  </a:lnTo>
                  <a:lnTo>
                    <a:pt x="0" y="4203"/>
                  </a:lnTo>
                  <a:lnTo>
                    <a:pt x="1879" y="5410"/>
                  </a:lnTo>
                  <a:lnTo>
                    <a:pt x="6527" y="5410"/>
                  </a:lnTo>
                  <a:lnTo>
                    <a:pt x="8407" y="4203"/>
                  </a:lnTo>
                  <a:lnTo>
                    <a:pt x="8407" y="1206"/>
                  </a:lnTo>
                  <a:lnTo>
                    <a:pt x="6527"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7" name="object 573">
              <a:extLst>
                <a:ext uri="{FF2B5EF4-FFF2-40B4-BE49-F238E27FC236}">
                  <a16:creationId xmlns:a16="http://schemas.microsoft.com/office/drawing/2014/main" id="{EAAAC3FB-0A98-4B7E-8931-B893684B1815}"/>
                </a:ext>
              </a:extLst>
            </p:cNvPr>
            <p:cNvSpPr/>
            <p:nvPr/>
          </p:nvSpPr>
          <p:spPr>
            <a:xfrm>
              <a:off x="1635871" y="9497494"/>
              <a:ext cx="3175" cy="1905"/>
            </a:xfrm>
            <a:custGeom>
              <a:avLst/>
              <a:gdLst/>
              <a:ahLst/>
              <a:cxnLst/>
              <a:rect l="l" t="t" r="r" b="b"/>
              <a:pathLst>
                <a:path w="3175" h="1904">
                  <a:moveTo>
                    <a:pt x="1828" y="0"/>
                  </a:moveTo>
                  <a:lnTo>
                    <a:pt x="838" y="0"/>
                  </a:lnTo>
                  <a:lnTo>
                    <a:pt x="431" y="177"/>
                  </a:lnTo>
                  <a:lnTo>
                    <a:pt x="190" y="444"/>
                  </a:lnTo>
                  <a:lnTo>
                    <a:pt x="0" y="444"/>
                  </a:lnTo>
                  <a:lnTo>
                    <a:pt x="0" y="1358"/>
                  </a:lnTo>
                  <a:lnTo>
                    <a:pt x="584" y="1739"/>
                  </a:lnTo>
                  <a:lnTo>
                    <a:pt x="2070" y="1739"/>
                  </a:lnTo>
                  <a:lnTo>
                    <a:pt x="2679" y="1358"/>
                  </a:lnTo>
                  <a:lnTo>
                    <a:pt x="2679" y="444"/>
                  </a:lnTo>
                  <a:lnTo>
                    <a:pt x="2489" y="444"/>
                  </a:lnTo>
                  <a:lnTo>
                    <a:pt x="2260" y="177"/>
                  </a:lnTo>
                  <a:lnTo>
                    <a:pt x="1828"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8" name="object 574">
              <a:extLst>
                <a:ext uri="{FF2B5EF4-FFF2-40B4-BE49-F238E27FC236}">
                  <a16:creationId xmlns:a16="http://schemas.microsoft.com/office/drawing/2014/main" id="{E9FFC831-A568-4689-930C-1D79B5DD11F9}"/>
                </a:ext>
              </a:extLst>
            </p:cNvPr>
            <p:cNvSpPr/>
            <p:nvPr/>
          </p:nvSpPr>
          <p:spPr>
            <a:xfrm>
              <a:off x="1635870" y="9497075"/>
              <a:ext cx="3175" cy="1905"/>
            </a:xfrm>
            <a:custGeom>
              <a:avLst/>
              <a:gdLst/>
              <a:ahLst/>
              <a:cxnLst/>
              <a:rect l="l" t="t" r="r" b="b"/>
              <a:pathLst>
                <a:path w="3175" h="1904">
                  <a:moveTo>
                    <a:pt x="2070" y="0"/>
                  </a:moveTo>
                  <a:lnTo>
                    <a:pt x="584" y="0"/>
                  </a:lnTo>
                  <a:lnTo>
                    <a:pt x="0" y="368"/>
                  </a:lnTo>
                  <a:lnTo>
                    <a:pt x="0" y="863"/>
                  </a:lnTo>
                  <a:lnTo>
                    <a:pt x="0" y="1333"/>
                  </a:lnTo>
                  <a:lnTo>
                    <a:pt x="584" y="1727"/>
                  </a:lnTo>
                  <a:lnTo>
                    <a:pt x="2070" y="1727"/>
                  </a:lnTo>
                  <a:lnTo>
                    <a:pt x="2679" y="1333"/>
                  </a:lnTo>
                  <a:lnTo>
                    <a:pt x="2679" y="368"/>
                  </a:lnTo>
                  <a:lnTo>
                    <a:pt x="207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9" name="object 575">
              <a:extLst>
                <a:ext uri="{FF2B5EF4-FFF2-40B4-BE49-F238E27FC236}">
                  <a16:creationId xmlns:a16="http://schemas.microsoft.com/office/drawing/2014/main" id="{65AE9D59-03F6-4EC0-88A4-135C618C330A}"/>
                </a:ext>
              </a:extLst>
            </p:cNvPr>
            <p:cNvSpPr/>
            <p:nvPr/>
          </p:nvSpPr>
          <p:spPr>
            <a:xfrm>
              <a:off x="1638179" y="9502354"/>
              <a:ext cx="3175" cy="1905"/>
            </a:xfrm>
            <a:custGeom>
              <a:avLst/>
              <a:gdLst/>
              <a:ahLst/>
              <a:cxnLst/>
              <a:rect l="l" t="t" r="r" b="b"/>
              <a:pathLst>
                <a:path w="3175" h="1904">
                  <a:moveTo>
                    <a:pt x="1828" y="0"/>
                  </a:moveTo>
                  <a:lnTo>
                    <a:pt x="850" y="0"/>
                  </a:lnTo>
                  <a:lnTo>
                    <a:pt x="419" y="165"/>
                  </a:lnTo>
                  <a:lnTo>
                    <a:pt x="190" y="431"/>
                  </a:lnTo>
                  <a:lnTo>
                    <a:pt x="0" y="431"/>
                  </a:lnTo>
                  <a:lnTo>
                    <a:pt x="0" y="1320"/>
                  </a:lnTo>
                  <a:lnTo>
                    <a:pt x="596" y="1727"/>
                  </a:lnTo>
                  <a:lnTo>
                    <a:pt x="2082" y="1727"/>
                  </a:lnTo>
                  <a:lnTo>
                    <a:pt x="2679" y="1320"/>
                  </a:lnTo>
                  <a:lnTo>
                    <a:pt x="2679" y="431"/>
                  </a:lnTo>
                  <a:lnTo>
                    <a:pt x="2476" y="431"/>
                  </a:lnTo>
                  <a:lnTo>
                    <a:pt x="2247" y="165"/>
                  </a:lnTo>
                  <a:lnTo>
                    <a:pt x="1828"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0" name="object 576">
              <a:extLst>
                <a:ext uri="{FF2B5EF4-FFF2-40B4-BE49-F238E27FC236}">
                  <a16:creationId xmlns:a16="http://schemas.microsoft.com/office/drawing/2014/main" id="{80CA3C42-65CA-4823-8E5A-9C3F0BD3DEB1}"/>
                </a:ext>
              </a:extLst>
            </p:cNvPr>
            <p:cNvSpPr/>
            <p:nvPr/>
          </p:nvSpPr>
          <p:spPr>
            <a:xfrm>
              <a:off x="1638184" y="9501910"/>
              <a:ext cx="3175" cy="1905"/>
            </a:xfrm>
            <a:custGeom>
              <a:avLst/>
              <a:gdLst/>
              <a:ahLst/>
              <a:cxnLst/>
              <a:rect l="l" t="t" r="r" b="b"/>
              <a:pathLst>
                <a:path w="3175" h="1904">
                  <a:moveTo>
                    <a:pt x="2070" y="0"/>
                  </a:moveTo>
                  <a:lnTo>
                    <a:pt x="596" y="0"/>
                  </a:lnTo>
                  <a:lnTo>
                    <a:pt x="0" y="381"/>
                  </a:lnTo>
                  <a:lnTo>
                    <a:pt x="0" y="876"/>
                  </a:lnTo>
                  <a:lnTo>
                    <a:pt x="0" y="1346"/>
                  </a:lnTo>
                  <a:lnTo>
                    <a:pt x="596" y="1727"/>
                  </a:lnTo>
                  <a:lnTo>
                    <a:pt x="2070" y="1727"/>
                  </a:lnTo>
                  <a:lnTo>
                    <a:pt x="2679" y="1346"/>
                  </a:lnTo>
                  <a:lnTo>
                    <a:pt x="2679" y="381"/>
                  </a:lnTo>
                  <a:lnTo>
                    <a:pt x="207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1" name="object 577">
              <a:extLst>
                <a:ext uri="{FF2B5EF4-FFF2-40B4-BE49-F238E27FC236}">
                  <a16:creationId xmlns:a16="http://schemas.microsoft.com/office/drawing/2014/main" id="{48EFB9FB-D775-441E-8C54-E30AAE7DFCA0}"/>
                </a:ext>
              </a:extLst>
            </p:cNvPr>
            <p:cNvSpPr/>
            <p:nvPr/>
          </p:nvSpPr>
          <p:spPr>
            <a:xfrm>
              <a:off x="1637952" y="9507588"/>
              <a:ext cx="16510" cy="1905"/>
            </a:xfrm>
            <a:custGeom>
              <a:avLst/>
              <a:gdLst/>
              <a:ahLst/>
              <a:cxnLst/>
              <a:rect l="l" t="t" r="r" b="b"/>
              <a:pathLst>
                <a:path w="16510" h="1904">
                  <a:moveTo>
                    <a:pt x="0" y="0"/>
                  </a:moveTo>
                  <a:lnTo>
                    <a:pt x="0" y="1562"/>
                  </a:lnTo>
                  <a:lnTo>
                    <a:pt x="16103" y="1879"/>
                  </a:lnTo>
                  <a:lnTo>
                    <a:pt x="16103" y="330"/>
                  </a:lnTo>
                  <a:lnTo>
                    <a:pt x="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2" name="object 578">
              <a:extLst>
                <a:ext uri="{FF2B5EF4-FFF2-40B4-BE49-F238E27FC236}">
                  <a16:creationId xmlns:a16="http://schemas.microsoft.com/office/drawing/2014/main" id="{E46C9C7A-DA84-43B4-98B8-08DEEF089C53}"/>
                </a:ext>
              </a:extLst>
            </p:cNvPr>
            <p:cNvSpPr/>
            <p:nvPr/>
          </p:nvSpPr>
          <p:spPr>
            <a:xfrm>
              <a:off x="1598904" y="9439783"/>
              <a:ext cx="39370" cy="69850"/>
            </a:xfrm>
            <a:custGeom>
              <a:avLst/>
              <a:gdLst/>
              <a:ahLst/>
              <a:cxnLst/>
              <a:rect l="l" t="t" r="r" b="b"/>
              <a:pathLst>
                <a:path w="39369" h="69850">
                  <a:moveTo>
                    <a:pt x="19989" y="10655"/>
                  </a:moveTo>
                  <a:lnTo>
                    <a:pt x="13004" y="279"/>
                  </a:lnTo>
                  <a:lnTo>
                    <a:pt x="0" y="0"/>
                  </a:lnTo>
                  <a:lnTo>
                    <a:pt x="6997" y="10401"/>
                  </a:lnTo>
                  <a:lnTo>
                    <a:pt x="19989" y="10655"/>
                  </a:lnTo>
                  <a:close/>
                </a:path>
                <a:path w="39369" h="69850">
                  <a:moveTo>
                    <a:pt x="39039" y="67805"/>
                  </a:moveTo>
                  <a:lnTo>
                    <a:pt x="30391" y="54952"/>
                  </a:lnTo>
                  <a:lnTo>
                    <a:pt x="30391" y="56489"/>
                  </a:lnTo>
                  <a:lnTo>
                    <a:pt x="39039" y="69367"/>
                  </a:lnTo>
                  <a:lnTo>
                    <a:pt x="39039" y="67805"/>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3" name="object 579">
              <a:extLst>
                <a:ext uri="{FF2B5EF4-FFF2-40B4-BE49-F238E27FC236}">
                  <a16:creationId xmlns:a16="http://schemas.microsoft.com/office/drawing/2014/main" id="{21205626-8FD4-4AFB-821D-F760CF914131}"/>
                </a:ext>
              </a:extLst>
            </p:cNvPr>
            <p:cNvSpPr/>
            <p:nvPr/>
          </p:nvSpPr>
          <p:spPr>
            <a:xfrm>
              <a:off x="1598910" y="9438555"/>
              <a:ext cx="20320" cy="10795"/>
            </a:xfrm>
            <a:custGeom>
              <a:avLst/>
              <a:gdLst/>
              <a:ahLst/>
              <a:cxnLst/>
              <a:rect l="l" t="t" r="r" b="b"/>
              <a:pathLst>
                <a:path w="20319" h="10795">
                  <a:moveTo>
                    <a:pt x="0" y="0"/>
                  </a:moveTo>
                  <a:lnTo>
                    <a:pt x="6997" y="10375"/>
                  </a:lnTo>
                  <a:lnTo>
                    <a:pt x="19989" y="10629"/>
                  </a:lnTo>
                  <a:lnTo>
                    <a:pt x="13004" y="253"/>
                  </a:lnTo>
                  <a:lnTo>
                    <a:pt x="0"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4" name="object 580">
              <a:extLst>
                <a:ext uri="{FF2B5EF4-FFF2-40B4-BE49-F238E27FC236}">
                  <a16:creationId xmlns:a16="http://schemas.microsoft.com/office/drawing/2014/main" id="{6C242740-2831-4555-AD4A-245DF96572A9}"/>
                </a:ext>
              </a:extLst>
            </p:cNvPr>
            <p:cNvSpPr/>
            <p:nvPr/>
          </p:nvSpPr>
          <p:spPr>
            <a:xfrm>
              <a:off x="1608429" y="9439977"/>
              <a:ext cx="6985" cy="4445"/>
            </a:xfrm>
            <a:custGeom>
              <a:avLst/>
              <a:gdLst/>
              <a:ahLst/>
              <a:cxnLst/>
              <a:rect l="l" t="t" r="r" b="b"/>
              <a:pathLst>
                <a:path w="6984" h="4445">
                  <a:moveTo>
                    <a:pt x="4635" y="0"/>
                  </a:moveTo>
                  <a:lnTo>
                    <a:pt x="2146" y="0"/>
                  </a:lnTo>
                  <a:lnTo>
                    <a:pt x="1079" y="431"/>
                  </a:lnTo>
                  <a:lnTo>
                    <a:pt x="482" y="1066"/>
                  </a:lnTo>
                  <a:lnTo>
                    <a:pt x="0" y="1066"/>
                  </a:lnTo>
                  <a:lnTo>
                    <a:pt x="0" y="3390"/>
                  </a:lnTo>
                  <a:lnTo>
                    <a:pt x="1523" y="4381"/>
                  </a:lnTo>
                  <a:lnTo>
                    <a:pt x="5270" y="4381"/>
                  </a:lnTo>
                  <a:lnTo>
                    <a:pt x="6769" y="3390"/>
                  </a:lnTo>
                  <a:lnTo>
                    <a:pt x="6769" y="1066"/>
                  </a:lnTo>
                  <a:lnTo>
                    <a:pt x="6299" y="1066"/>
                  </a:lnTo>
                  <a:lnTo>
                    <a:pt x="5714" y="431"/>
                  </a:lnTo>
                  <a:lnTo>
                    <a:pt x="4635"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5" name="object 581">
              <a:extLst>
                <a:ext uri="{FF2B5EF4-FFF2-40B4-BE49-F238E27FC236}">
                  <a16:creationId xmlns:a16="http://schemas.microsoft.com/office/drawing/2014/main" id="{23F8168B-11E4-4F16-8E3E-60EFE21E169E}"/>
                </a:ext>
              </a:extLst>
            </p:cNvPr>
            <p:cNvSpPr/>
            <p:nvPr/>
          </p:nvSpPr>
          <p:spPr>
            <a:xfrm>
              <a:off x="1608430" y="9438872"/>
              <a:ext cx="6985" cy="4445"/>
            </a:xfrm>
            <a:custGeom>
              <a:avLst/>
              <a:gdLst/>
              <a:ahLst/>
              <a:cxnLst/>
              <a:rect l="l" t="t" r="r" b="b"/>
              <a:pathLst>
                <a:path w="6984" h="4445">
                  <a:moveTo>
                    <a:pt x="5270" y="0"/>
                  </a:moveTo>
                  <a:lnTo>
                    <a:pt x="1524" y="0"/>
                  </a:lnTo>
                  <a:lnTo>
                    <a:pt x="0" y="965"/>
                  </a:lnTo>
                  <a:lnTo>
                    <a:pt x="0" y="2171"/>
                  </a:lnTo>
                  <a:lnTo>
                    <a:pt x="0" y="3390"/>
                  </a:lnTo>
                  <a:lnTo>
                    <a:pt x="1524" y="4343"/>
                  </a:lnTo>
                  <a:lnTo>
                    <a:pt x="5270" y="4343"/>
                  </a:lnTo>
                  <a:lnTo>
                    <a:pt x="6769" y="3390"/>
                  </a:lnTo>
                  <a:lnTo>
                    <a:pt x="6769" y="965"/>
                  </a:lnTo>
                  <a:lnTo>
                    <a:pt x="527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6" name="object 582">
              <a:extLst>
                <a:ext uri="{FF2B5EF4-FFF2-40B4-BE49-F238E27FC236}">
                  <a16:creationId xmlns:a16="http://schemas.microsoft.com/office/drawing/2014/main" id="{E3CA65E7-611B-4019-9084-F7C54733E7BE}"/>
                </a:ext>
              </a:extLst>
            </p:cNvPr>
            <p:cNvSpPr/>
            <p:nvPr/>
          </p:nvSpPr>
          <p:spPr>
            <a:xfrm>
              <a:off x="1604228" y="9440777"/>
              <a:ext cx="2540" cy="1905"/>
            </a:xfrm>
            <a:custGeom>
              <a:avLst/>
              <a:gdLst/>
              <a:ahLst/>
              <a:cxnLst/>
              <a:rect l="l" t="t" r="r" b="b"/>
              <a:pathLst>
                <a:path w="2540" h="1904">
                  <a:moveTo>
                    <a:pt x="1473" y="0"/>
                  </a:moveTo>
                  <a:lnTo>
                    <a:pt x="673" y="0"/>
                  </a:lnTo>
                  <a:lnTo>
                    <a:pt x="342" y="152"/>
                  </a:lnTo>
                  <a:lnTo>
                    <a:pt x="152" y="342"/>
                  </a:lnTo>
                  <a:lnTo>
                    <a:pt x="0" y="342"/>
                  </a:lnTo>
                  <a:lnTo>
                    <a:pt x="0" y="1092"/>
                  </a:lnTo>
                  <a:lnTo>
                    <a:pt x="482" y="1409"/>
                  </a:lnTo>
                  <a:lnTo>
                    <a:pt x="1676" y="1409"/>
                  </a:lnTo>
                  <a:lnTo>
                    <a:pt x="2159" y="1092"/>
                  </a:lnTo>
                  <a:lnTo>
                    <a:pt x="2159" y="342"/>
                  </a:lnTo>
                  <a:lnTo>
                    <a:pt x="2006" y="342"/>
                  </a:lnTo>
                  <a:lnTo>
                    <a:pt x="1803" y="152"/>
                  </a:lnTo>
                  <a:lnTo>
                    <a:pt x="1473"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7" name="object 583">
              <a:extLst>
                <a:ext uri="{FF2B5EF4-FFF2-40B4-BE49-F238E27FC236}">
                  <a16:creationId xmlns:a16="http://schemas.microsoft.com/office/drawing/2014/main" id="{FDF257E2-E73C-4A68-9C78-99AEF018A285}"/>
                </a:ext>
              </a:extLst>
            </p:cNvPr>
            <p:cNvSpPr/>
            <p:nvPr/>
          </p:nvSpPr>
          <p:spPr>
            <a:xfrm>
              <a:off x="1604222" y="9440447"/>
              <a:ext cx="2540" cy="1905"/>
            </a:xfrm>
            <a:custGeom>
              <a:avLst/>
              <a:gdLst/>
              <a:ahLst/>
              <a:cxnLst/>
              <a:rect l="l" t="t" r="r" b="b"/>
              <a:pathLst>
                <a:path w="2540" h="1904">
                  <a:moveTo>
                    <a:pt x="1676" y="0"/>
                  </a:moveTo>
                  <a:lnTo>
                    <a:pt x="495" y="0"/>
                  </a:lnTo>
                  <a:lnTo>
                    <a:pt x="0" y="292"/>
                  </a:lnTo>
                  <a:lnTo>
                    <a:pt x="0" y="673"/>
                  </a:lnTo>
                  <a:lnTo>
                    <a:pt x="0" y="1054"/>
                  </a:lnTo>
                  <a:lnTo>
                    <a:pt x="495" y="1384"/>
                  </a:lnTo>
                  <a:lnTo>
                    <a:pt x="1676" y="1384"/>
                  </a:lnTo>
                  <a:lnTo>
                    <a:pt x="2159" y="1054"/>
                  </a:lnTo>
                  <a:lnTo>
                    <a:pt x="2159" y="292"/>
                  </a:lnTo>
                  <a:lnTo>
                    <a:pt x="1676"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8" name="object 584">
              <a:extLst>
                <a:ext uri="{FF2B5EF4-FFF2-40B4-BE49-F238E27FC236}">
                  <a16:creationId xmlns:a16="http://schemas.microsoft.com/office/drawing/2014/main" id="{9E7C27E2-9DD9-4FC9-9F4B-5920181CBD70}"/>
                </a:ext>
              </a:extLst>
            </p:cNvPr>
            <p:cNvSpPr/>
            <p:nvPr/>
          </p:nvSpPr>
          <p:spPr>
            <a:xfrm>
              <a:off x="1606083" y="9444686"/>
              <a:ext cx="2540" cy="1905"/>
            </a:xfrm>
            <a:custGeom>
              <a:avLst/>
              <a:gdLst/>
              <a:ahLst/>
              <a:cxnLst/>
              <a:rect l="l" t="t" r="r" b="b"/>
              <a:pathLst>
                <a:path w="2540" h="1904">
                  <a:moveTo>
                    <a:pt x="1473" y="0"/>
                  </a:moveTo>
                  <a:lnTo>
                    <a:pt x="698" y="0"/>
                  </a:lnTo>
                  <a:lnTo>
                    <a:pt x="342" y="152"/>
                  </a:lnTo>
                  <a:lnTo>
                    <a:pt x="152" y="342"/>
                  </a:lnTo>
                  <a:lnTo>
                    <a:pt x="0" y="342"/>
                  </a:lnTo>
                  <a:lnTo>
                    <a:pt x="0" y="1079"/>
                  </a:lnTo>
                  <a:lnTo>
                    <a:pt x="482" y="1384"/>
                  </a:lnTo>
                  <a:lnTo>
                    <a:pt x="1689" y="1384"/>
                  </a:lnTo>
                  <a:lnTo>
                    <a:pt x="2171" y="1079"/>
                  </a:lnTo>
                  <a:lnTo>
                    <a:pt x="2171" y="342"/>
                  </a:lnTo>
                  <a:lnTo>
                    <a:pt x="2019" y="342"/>
                  </a:lnTo>
                  <a:lnTo>
                    <a:pt x="1816" y="152"/>
                  </a:lnTo>
                  <a:lnTo>
                    <a:pt x="1473"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9" name="object 585">
              <a:extLst>
                <a:ext uri="{FF2B5EF4-FFF2-40B4-BE49-F238E27FC236}">
                  <a16:creationId xmlns:a16="http://schemas.microsoft.com/office/drawing/2014/main" id="{F5B61FD8-3887-4463-9AC5-6CE6694D3365}"/>
                </a:ext>
              </a:extLst>
            </p:cNvPr>
            <p:cNvSpPr/>
            <p:nvPr/>
          </p:nvSpPr>
          <p:spPr>
            <a:xfrm>
              <a:off x="1606088" y="9444356"/>
              <a:ext cx="2540" cy="1905"/>
            </a:xfrm>
            <a:custGeom>
              <a:avLst/>
              <a:gdLst/>
              <a:ahLst/>
              <a:cxnLst/>
              <a:rect l="l" t="t" r="r" b="b"/>
              <a:pathLst>
                <a:path w="2540" h="1904">
                  <a:moveTo>
                    <a:pt x="1676" y="0"/>
                  </a:moveTo>
                  <a:lnTo>
                    <a:pt x="482" y="0"/>
                  </a:lnTo>
                  <a:lnTo>
                    <a:pt x="0" y="292"/>
                  </a:lnTo>
                  <a:lnTo>
                    <a:pt x="0" y="673"/>
                  </a:lnTo>
                  <a:lnTo>
                    <a:pt x="0" y="1054"/>
                  </a:lnTo>
                  <a:lnTo>
                    <a:pt x="482" y="1371"/>
                  </a:lnTo>
                  <a:lnTo>
                    <a:pt x="1676" y="1371"/>
                  </a:lnTo>
                  <a:lnTo>
                    <a:pt x="2159" y="1054"/>
                  </a:lnTo>
                  <a:lnTo>
                    <a:pt x="2159" y="292"/>
                  </a:lnTo>
                  <a:lnTo>
                    <a:pt x="1676"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0" name="object 586">
              <a:extLst>
                <a:ext uri="{FF2B5EF4-FFF2-40B4-BE49-F238E27FC236}">
                  <a16:creationId xmlns:a16="http://schemas.microsoft.com/office/drawing/2014/main" id="{BDA30355-11DF-47AD-8D3D-725F02C2F7DD}"/>
                </a:ext>
              </a:extLst>
            </p:cNvPr>
            <p:cNvSpPr/>
            <p:nvPr/>
          </p:nvSpPr>
          <p:spPr>
            <a:xfrm>
              <a:off x="1605903" y="9448930"/>
              <a:ext cx="13335" cy="1905"/>
            </a:xfrm>
            <a:custGeom>
              <a:avLst/>
              <a:gdLst/>
              <a:ahLst/>
              <a:cxnLst/>
              <a:rect l="l" t="t" r="r" b="b"/>
              <a:pathLst>
                <a:path w="13334" h="1904">
                  <a:moveTo>
                    <a:pt x="0" y="0"/>
                  </a:moveTo>
                  <a:lnTo>
                    <a:pt x="0" y="1257"/>
                  </a:lnTo>
                  <a:lnTo>
                    <a:pt x="12992" y="1511"/>
                  </a:lnTo>
                  <a:lnTo>
                    <a:pt x="12992" y="254"/>
                  </a:lnTo>
                  <a:lnTo>
                    <a:pt x="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1" name="object 587">
              <a:extLst>
                <a:ext uri="{FF2B5EF4-FFF2-40B4-BE49-F238E27FC236}">
                  <a16:creationId xmlns:a16="http://schemas.microsoft.com/office/drawing/2014/main" id="{01535466-BFB2-4F00-AE24-6D9C88DF6E73}"/>
                </a:ext>
              </a:extLst>
            </p:cNvPr>
            <p:cNvSpPr/>
            <p:nvPr/>
          </p:nvSpPr>
          <p:spPr>
            <a:xfrm>
              <a:off x="1598904" y="9438551"/>
              <a:ext cx="20320" cy="12065"/>
            </a:xfrm>
            <a:custGeom>
              <a:avLst/>
              <a:gdLst/>
              <a:ahLst/>
              <a:cxnLst/>
              <a:rect l="l" t="t" r="r" b="b"/>
              <a:pathLst>
                <a:path w="20319" h="12065">
                  <a:moveTo>
                    <a:pt x="19989" y="11887"/>
                  </a:moveTo>
                  <a:lnTo>
                    <a:pt x="13004" y="1511"/>
                  </a:lnTo>
                  <a:lnTo>
                    <a:pt x="838" y="1257"/>
                  </a:lnTo>
                  <a:lnTo>
                    <a:pt x="0" y="0"/>
                  </a:lnTo>
                  <a:lnTo>
                    <a:pt x="0" y="1231"/>
                  </a:lnTo>
                  <a:lnTo>
                    <a:pt x="6997" y="11633"/>
                  </a:lnTo>
                  <a:lnTo>
                    <a:pt x="19989" y="11887"/>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2" name="object 588">
              <a:extLst>
                <a:ext uri="{FF2B5EF4-FFF2-40B4-BE49-F238E27FC236}">
                  <a16:creationId xmlns:a16="http://schemas.microsoft.com/office/drawing/2014/main" id="{DDF7875F-F9BE-43EF-805E-46A28603DD22}"/>
                </a:ext>
              </a:extLst>
            </p:cNvPr>
            <p:cNvSpPr/>
            <p:nvPr/>
          </p:nvSpPr>
          <p:spPr>
            <a:xfrm>
              <a:off x="1598910" y="9438555"/>
              <a:ext cx="20320" cy="10795"/>
            </a:xfrm>
            <a:custGeom>
              <a:avLst/>
              <a:gdLst/>
              <a:ahLst/>
              <a:cxnLst/>
              <a:rect l="l" t="t" r="r" b="b"/>
              <a:pathLst>
                <a:path w="20319" h="10795">
                  <a:moveTo>
                    <a:pt x="0" y="0"/>
                  </a:moveTo>
                  <a:lnTo>
                    <a:pt x="6997" y="10375"/>
                  </a:lnTo>
                  <a:lnTo>
                    <a:pt x="19989" y="10629"/>
                  </a:lnTo>
                  <a:lnTo>
                    <a:pt x="13004" y="253"/>
                  </a:lnTo>
                  <a:lnTo>
                    <a:pt x="0"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3" name="object 589">
              <a:extLst>
                <a:ext uri="{FF2B5EF4-FFF2-40B4-BE49-F238E27FC236}">
                  <a16:creationId xmlns:a16="http://schemas.microsoft.com/office/drawing/2014/main" id="{7A755D49-01C8-4FB3-8C3D-63E8DDD57E56}"/>
                </a:ext>
              </a:extLst>
            </p:cNvPr>
            <p:cNvSpPr/>
            <p:nvPr/>
          </p:nvSpPr>
          <p:spPr>
            <a:xfrm>
              <a:off x="1608429" y="9439977"/>
              <a:ext cx="6985" cy="4445"/>
            </a:xfrm>
            <a:custGeom>
              <a:avLst/>
              <a:gdLst/>
              <a:ahLst/>
              <a:cxnLst/>
              <a:rect l="l" t="t" r="r" b="b"/>
              <a:pathLst>
                <a:path w="6984" h="4445">
                  <a:moveTo>
                    <a:pt x="4635" y="0"/>
                  </a:moveTo>
                  <a:lnTo>
                    <a:pt x="2146" y="0"/>
                  </a:lnTo>
                  <a:lnTo>
                    <a:pt x="1079" y="431"/>
                  </a:lnTo>
                  <a:lnTo>
                    <a:pt x="482" y="1066"/>
                  </a:lnTo>
                  <a:lnTo>
                    <a:pt x="0" y="1066"/>
                  </a:lnTo>
                  <a:lnTo>
                    <a:pt x="0" y="3390"/>
                  </a:lnTo>
                  <a:lnTo>
                    <a:pt x="1523" y="4381"/>
                  </a:lnTo>
                  <a:lnTo>
                    <a:pt x="5270" y="4381"/>
                  </a:lnTo>
                  <a:lnTo>
                    <a:pt x="6769" y="3390"/>
                  </a:lnTo>
                  <a:lnTo>
                    <a:pt x="6769" y="1066"/>
                  </a:lnTo>
                  <a:lnTo>
                    <a:pt x="6299" y="1066"/>
                  </a:lnTo>
                  <a:lnTo>
                    <a:pt x="5714" y="431"/>
                  </a:lnTo>
                  <a:lnTo>
                    <a:pt x="4635"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4" name="object 590">
              <a:extLst>
                <a:ext uri="{FF2B5EF4-FFF2-40B4-BE49-F238E27FC236}">
                  <a16:creationId xmlns:a16="http://schemas.microsoft.com/office/drawing/2014/main" id="{472954DA-3511-44BD-9A5F-376E023FF3B7}"/>
                </a:ext>
              </a:extLst>
            </p:cNvPr>
            <p:cNvSpPr/>
            <p:nvPr/>
          </p:nvSpPr>
          <p:spPr>
            <a:xfrm>
              <a:off x="1608430" y="9438872"/>
              <a:ext cx="6985" cy="4445"/>
            </a:xfrm>
            <a:custGeom>
              <a:avLst/>
              <a:gdLst/>
              <a:ahLst/>
              <a:cxnLst/>
              <a:rect l="l" t="t" r="r" b="b"/>
              <a:pathLst>
                <a:path w="6984" h="4445">
                  <a:moveTo>
                    <a:pt x="5270" y="0"/>
                  </a:moveTo>
                  <a:lnTo>
                    <a:pt x="1524" y="0"/>
                  </a:lnTo>
                  <a:lnTo>
                    <a:pt x="0" y="965"/>
                  </a:lnTo>
                  <a:lnTo>
                    <a:pt x="0" y="2171"/>
                  </a:lnTo>
                  <a:lnTo>
                    <a:pt x="0" y="3390"/>
                  </a:lnTo>
                  <a:lnTo>
                    <a:pt x="1524" y="4343"/>
                  </a:lnTo>
                  <a:lnTo>
                    <a:pt x="5270" y="4343"/>
                  </a:lnTo>
                  <a:lnTo>
                    <a:pt x="6769" y="3390"/>
                  </a:lnTo>
                  <a:lnTo>
                    <a:pt x="6769" y="965"/>
                  </a:lnTo>
                  <a:lnTo>
                    <a:pt x="527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5" name="object 591">
              <a:extLst>
                <a:ext uri="{FF2B5EF4-FFF2-40B4-BE49-F238E27FC236}">
                  <a16:creationId xmlns:a16="http://schemas.microsoft.com/office/drawing/2014/main" id="{D1AE0603-4AC4-44D1-BF11-FA77376BD5F0}"/>
                </a:ext>
              </a:extLst>
            </p:cNvPr>
            <p:cNvSpPr/>
            <p:nvPr/>
          </p:nvSpPr>
          <p:spPr>
            <a:xfrm>
              <a:off x="1604228" y="9440777"/>
              <a:ext cx="2540" cy="1905"/>
            </a:xfrm>
            <a:custGeom>
              <a:avLst/>
              <a:gdLst/>
              <a:ahLst/>
              <a:cxnLst/>
              <a:rect l="l" t="t" r="r" b="b"/>
              <a:pathLst>
                <a:path w="2540" h="1904">
                  <a:moveTo>
                    <a:pt x="1473" y="0"/>
                  </a:moveTo>
                  <a:lnTo>
                    <a:pt x="673" y="0"/>
                  </a:lnTo>
                  <a:lnTo>
                    <a:pt x="342" y="152"/>
                  </a:lnTo>
                  <a:lnTo>
                    <a:pt x="152" y="342"/>
                  </a:lnTo>
                  <a:lnTo>
                    <a:pt x="0" y="342"/>
                  </a:lnTo>
                  <a:lnTo>
                    <a:pt x="0" y="1092"/>
                  </a:lnTo>
                  <a:lnTo>
                    <a:pt x="482" y="1409"/>
                  </a:lnTo>
                  <a:lnTo>
                    <a:pt x="1676" y="1409"/>
                  </a:lnTo>
                  <a:lnTo>
                    <a:pt x="2159" y="1092"/>
                  </a:lnTo>
                  <a:lnTo>
                    <a:pt x="2159" y="342"/>
                  </a:lnTo>
                  <a:lnTo>
                    <a:pt x="2006" y="342"/>
                  </a:lnTo>
                  <a:lnTo>
                    <a:pt x="1803" y="152"/>
                  </a:lnTo>
                  <a:lnTo>
                    <a:pt x="1473"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6" name="object 592">
              <a:extLst>
                <a:ext uri="{FF2B5EF4-FFF2-40B4-BE49-F238E27FC236}">
                  <a16:creationId xmlns:a16="http://schemas.microsoft.com/office/drawing/2014/main" id="{950FAC78-98E6-4AF8-825D-2F1E7217506E}"/>
                </a:ext>
              </a:extLst>
            </p:cNvPr>
            <p:cNvSpPr/>
            <p:nvPr/>
          </p:nvSpPr>
          <p:spPr>
            <a:xfrm>
              <a:off x="1604222" y="9440447"/>
              <a:ext cx="2540" cy="1905"/>
            </a:xfrm>
            <a:custGeom>
              <a:avLst/>
              <a:gdLst/>
              <a:ahLst/>
              <a:cxnLst/>
              <a:rect l="l" t="t" r="r" b="b"/>
              <a:pathLst>
                <a:path w="2540" h="1904">
                  <a:moveTo>
                    <a:pt x="1676" y="0"/>
                  </a:moveTo>
                  <a:lnTo>
                    <a:pt x="495" y="0"/>
                  </a:lnTo>
                  <a:lnTo>
                    <a:pt x="0" y="292"/>
                  </a:lnTo>
                  <a:lnTo>
                    <a:pt x="0" y="673"/>
                  </a:lnTo>
                  <a:lnTo>
                    <a:pt x="0" y="1054"/>
                  </a:lnTo>
                  <a:lnTo>
                    <a:pt x="495" y="1384"/>
                  </a:lnTo>
                  <a:lnTo>
                    <a:pt x="1676" y="1384"/>
                  </a:lnTo>
                  <a:lnTo>
                    <a:pt x="2159" y="1054"/>
                  </a:lnTo>
                  <a:lnTo>
                    <a:pt x="2159" y="292"/>
                  </a:lnTo>
                  <a:lnTo>
                    <a:pt x="1676"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7" name="object 593">
              <a:extLst>
                <a:ext uri="{FF2B5EF4-FFF2-40B4-BE49-F238E27FC236}">
                  <a16:creationId xmlns:a16="http://schemas.microsoft.com/office/drawing/2014/main" id="{777ACC12-F55C-4145-A604-101BDA7652A0}"/>
                </a:ext>
              </a:extLst>
            </p:cNvPr>
            <p:cNvSpPr/>
            <p:nvPr/>
          </p:nvSpPr>
          <p:spPr>
            <a:xfrm>
              <a:off x="1606083" y="9444686"/>
              <a:ext cx="2540" cy="1905"/>
            </a:xfrm>
            <a:custGeom>
              <a:avLst/>
              <a:gdLst/>
              <a:ahLst/>
              <a:cxnLst/>
              <a:rect l="l" t="t" r="r" b="b"/>
              <a:pathLst>
                <a:path w="2540" h="1904">
                  <a:moveTo>
                    <a:pt x="1473" y="0"/>
                  </a:moveTo>
                  <a:lnTo>
                    <a:pt x="698" y="0"/>
                  </a:lnTo>
                  <a:lnTo>
                    <a:pt x="342" y="152"/>
                  </a:lnTo>
                  <a:lnTo>
                    <a:pt x="152" y="342"/>
                  </a:lnTo>
                  <a:lnTo>
                    <a:pt x="0" y="342"/>
                  </a:lnTo>
                  <a:lnTo>
                    <a:pt x="0" y="1079"/>
                  </a:lnTo>
                  <a:lnTo>
                    <a:pt x="482" y="1384"/>
                  </a:lnTo>
                  <a:lnTo>
                    <a:pt x="1689" y="1384"/>
                  </a:lnTo>
                  <a:lnTo>
                    <a:pt x="2171" y="1079"/>
                  </a:lnTo>
                  <a:lnTo>
                    <a:pt x="2171" y="342"/>
                  </a:lnTo>
                  <a:lnTo>
                    <a:pt x="2019" y="342"/>
                  </a:lnTo>
                  <a:lnTo>
                    <a:pt x="1816" y="152"/>
                  </a:lnTo>
                  <a:lnTo>
                    <a:pt x="1473"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8" name="object 594">
              <a:extLst>
                <a:ext uri="{FF2B5EF4-FFF2-40B4-BE49-F238E27FC236}">
                  <a16:creationId xmlns:a16="http://schemas.microsoft.com/office/drawing/2014/main" id="{F4D025EC-0AC0-45D0-BACE-CA36109FB42E}"/>
                </a:ext>
              </a:extLst>
            </p:cNvPr>
            <p:cNvSpPr/>
            <p:nvPr/>
          </p:nvSpPr>
          <p:spPr>
            <a:xfrm>
              <a:off x="1606088" y="9444356"/>
              <a:ext cx="2540" cy="1905"/>
            </a:xfrm>
            <a:custGeom>
              <a:avLst/>
              <a:gdLst/>
              <a:ahLst/>
              <a:cxnLst/>
              <a:rect l="l" t="t" r="r" b="b"/>
              <a:pathLst>
                <a:path w="2540" h="1904">
                  <a:moveTo>
                    <a:pt x="1676" y="0"/>
                  </a:moveTo>
                  <a:lnTo>
                    <a:pt x="482" y="0"/>
                  </a:lnTo>
                  <a:lnTo>
                    <a:pt x="0" y="292"/>
                  </a:lnTo>
                  <a:lnTo>
                    <a:pt x="0" y="673"/>
                  </a:lnTo>
                  <a:lnTo>
                    <a:pt x="0" y="1054"/>
                  </a:lnTo>
                  <a:lnTo>
                    <a:pt x="482" y="1371"/>
                  </a:lnTo>
                  <a:lnTo>
                    <a:pt x="1676" y="1371"/>
                  </a:lnTo>
                  <a:lnTo>
                    <a:pt x="2159" y="1054"/>
                  </a:lnTo>
                  <a:lnTo>
                    <a:pt x="2159" y="292"/>
                  </a:lnTo>
                  <a:lnTo>
                    <a:pt x="1676"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9" name="object 595">
              <a:extLst>
                <a:ext uri="{FF2B5EF4-FFF2-40B4-BE49-F238E27FC236}">
                  <a16:creationId xmlns:a16="http://schemas.microsoft.com/office/drawing/2014/main" id="{65D0C14A-E539-479D-87D1-1333A0D9F8EA}"/>
                </a:ext>
              </a:extLst>
            </p:cNvPr>
            <p:cNvSpPr/>
            <p:nvPr/>
          </p:nvSpPr>
          <p:spPr>
            <a:xfrm>
              <a:off x="1605903" y="9448930"/>
              <a:ext cx="13335" cy="1905"/>
            </a:xfrm>
            <a:custGeom>
              <a:avLst/>
              <a:gdLst/>
              <a:ahLst/>
              <a:cxnLst/>
              <a:rect l="l" t="t" r="r" b="b"/>
              <a:pathLst>
                <a:path w="13334" h="1904">
                  <a:moveTo>
                    <a:pt x="0" y="0"/>
                  </a:moveTo>
                  <a:lnTo>
                    <a:pt x="0" y="1257"/>
                  </a:lnTo>
                  <a:lnTo>
                    <a:pt x="12992" y="1511"/>
                  </a:lnTo>
                  <a:lnTo>
                    <a:pt x="12992" y="254"/>
                  </a:lnTo>
                  <a:lnTo>
                    <a:pt x="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0" name="object 596">
              <a:extLst>
                <a:ext uri="{FF2B5EF4-FFF2-40B4-BE49-F238E27FC236}">
                  <a16:creationId xmlns:a16="http://schemas.microsoft.com/office/drawing/2014/main" id="{555997A6-6551-49E0-B685-0B48D87783A8}"/>
                </a:ext>
              </a:extLst>
            </p:cNvPr>
            <p:cNvSpPr/>
            <p:nvPr/>
          </p:nvSpPr>
          <p:spPr>
            <a:xfrm>
              <a:off x="1569085" y="9387941"/>
              <a:ext cx="36830" cy="62865"/>
            </a:xfrm>
            <a:custGeom>
              <a:avLst/>
              <a:gdLst/>
              <a:ahLst/>
              <a:cxnLst/>
              <a:rect l="l" t="t" r="r" b="b"/>
              <a:pathLst>
                <a:path w="36830" h="62865">
                  <a:moveTo>
                    <a:pt x="16141" y="8597"/>
                  </a:moveTo>
                  <a:lnTo>
                    <a:pt x="10490" y="203"/>
                  </a:lnTo>
                  <a:lnTo>
                    <a:pt x="0" y="0"/>
                  </a:lnTo>
                  <a:lnTo>
                    <a:pt x="5638" y="8382"/>
                  </a:lnTo>
                  <a:lnTo>
                    <a:pt x="16141" y="8597"/>
                  </a:lnTo>
                  <a:close/>
                </a:path>
                <a:path w="36830" h="62865">
                  <a:moveTo>
                    <a:pt x="36817" y="60985"/>
                  </a:moveTo>
                  <a:lnTo>
                    <a:pt x="29819" y="50609"/>
                  </a:lnTo>
                  <a:lnTo>
                    <a:pt x="29819" y="51841"/>
                  </a:lnTo>
                  <a:lnTo>
                    <a:pt x="36817" y="62242"/>
                  </a:lnTo>
                  <a:lnTo>
                    <a:pt x="36817" y="60985"/>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1" name="object 597">
              <a:extLst>
                <a:ext uri="{FF2B5EF4-FFF2-40B4-BE49-F238E27FC236}">
                  <a16:creationId xmlns:a16="http://schemas.microsoft.com/office/drawing/2014/main" id="{22F7CEB9-724B-4D5F-A86E-2ABDF8483913}"/>
                </a:ext>
              </a:extLst>
            </p:cNvPr>
            <p:cNvSpPr/>
            <p:nvPr/>
          </p:nvSpPr>
          <p:spPr>
            <a:xfrm>
              <a:off x="1569096" y="9386932"/>
              <a:ext cx="16510" cy="8890"/>
            </a:xfrm>
            <a:custGeom>
              <a:avLst/>
              <a:gdLst/>
              <a:ahLst/>
              <a:cxnLst/>
              <a:rect l="l" t="t" r="r" b="b"/>
              <a:pathLst>
                <a:path w="16509" h="8890">
                  <a:moveTo>
                    <a:pt x="0" y="0"/>
                  </a:moveTo>
                  <a:lnTo>
                    <a:pt x="5638" y="8382"/>
                  </a:lnTo>
                  <a:lnTo>
                    <a:pt x="16141" y="8610"/>
                  </a:lnTo>
                  <a:lnTo>
                    <a:pt x="10490" y="203"/>
                  </a:lnTo>
                  <a:lnTo>
                    <a:pt x="0"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2" name="object 598">
              <a:extLst>
                <a:ext uri="{FF2B5EF4-FFF2-40B4-BE49-F238E27FC236}">
                  <a16:creationId xmlns:a16="http://schemas.microsoft.com/office/drawing/2014/main" id="{CBAB63E3-FC37-4B09-9C28-20C334FCF1D1}"/>
                </a:ext>
              </a:extLst>
            </p:cNvPr>
            <p:cNvSpPr/>
            <p:nvPr/>
          </p:nvSpPr>
          <p:spPr>
            <a:xfrm>
              <a:off x="1576781" y="9388086"/>
              <a:ext cx="5715" cy="3810"/>
            </a:xfrm>
            <a:custGeom>
              <a:avLst/>
              <a:gdLst/>
              <a:ahLst/>
              <a:cxnLst/>
              <a:rect l="l" t="t" r="r" b="b"/>
              <a:pathLst>
                <a:path w="5715" h="3809">
                  <a:moveTo>
                    <a:pt x="3746" y="0"/>
                  </a:moveTo>
                  <a:lnTo>
                    <a:pt x="1727" y="0"/>
                  </a:lnTo>
                  <a:lnTo>
                    <a:pt x="850" y="342"/>
                  </a:lnTo>
                  <a:lnTo>
                    <a:pt x="381" y="863"/>
                  </a:lnTo>
                  <a:lnTo>
                    <a:pt x="0" y="863"/>
                  </a:lnTo>
                  <a:lnTo>
                    <a:pt x="0" y="2730"/>
                  </a:lnTo>
                  <a:lnTo>
                    <a:pt x="1206" y="3530"/>
                  </a:lnTo>
                  <a:lnTo>
                    <a:pt x="4254" y="3530"/>
                  </a:lnTo>
                  <a:lnTo>
                    <a:pt x="5473" y="2730"/>
                  </a:lnTo>
                  <a:lnTo>
                    <a:pt x="5473" y="863"/>
                  </a:lnTo>
                  <a:lnTo>
                    <a:pt x="5080" y="863"/>
                  </a:lnTo>
                  <a:lnTo>
                    <a:pt x="4597" y="342"/>
                  </a:lnTo>
                  <a:lnTo>
                    <a:pt x="3746"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3" name="object 599">
              <a:extLst>
                <a:ext uri="{FF2B5EF4-FFF2-40B4-BE49-F238E27FC236}">
                  <a16:creationId xmlns:a16="http://schemas.microsoft.com/office/drawing/2014/main" id="{7A94E15C-F9A0-4047-ACBD-9FE58980381D}"/>
                </a:ext>
              </a:extLst>
            </p:cNvPr>
            <p:cNvSpPr/>
            <p:nvPr/>
          </p:nvSpPr>
          <p:spPr>
            <a:xfrm>
              <a:off x="1576777" y="9387184"/>
              <a:ext cx="5715" cy="3810"/>
            </a:xfrm>
            <a:custGeom>
              <a:avLst/>
              <a:gdLst/>
              <a:ahLst/>
              <a:cxnLst/>
              <a:rect l="l" t="t" r="r" b="b"/>
              <a:pathLst>
                <a:path w="5715" h="3809">
                  <a:moveTo>
                    <a:pt x="4254" y="0"/>
                  </a:moveTo>
                  <a:lnTo>
                    <a:pt x="1219" y="0"/>
                  </a:lnTo>
                  <a:lnTo>
                    <a:pt x="0" y="800"/>
                  </a:lnTo>
                  <a:lnTo>
                    <a:pt x="0" y="1765"/>
                  </a:lnTo>
                  <a:lnTo>
                    <a:pt x="0" y="2743"/>
                  </a:lnTo>
                  <a:lnTo>
                    <a:pt x="1219" y="3530"/>
                  </a:lnTo>
                  <a:lnTo>
                    <a:pt x="4254" y="3530"/>
                  </a:lnTo>
                  <a:lnTo>
                    <a:pt x="5486" y="2743"/>
                  </a:lnTo>
                  <a:lnTo>
                    <a:pt x="5486" y="800"/>
                  </a:lnTo>
                  <a:lnTo>
                    <a:pt x="4254"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4" name="object 600">
              <a:extLst>
                <a:ext uri="{FF2B5EF4-FFF2-40B4-BE49-F238E27FC236}">
                  <a16:creationId xmlns:a16="http://schemas.microsoft.com/office/drawing/2014/main" id="{ABA2A1E9-2018-4741-ADB3-B0D8BCC1EDF9}"/>
                </a:ext>
              </a:extLst>
            </p:cNvPr>
            <p:cNvSpPr/>
            <p:nvPr/>
          </p:nvSpPr>
          <p:spPr>
            <a:xfrm>
              <a:off x="1573382" y="9388740"/>
              <a:ext cx="1905" cy="1270"/>
            </a:xfrm>
            <a:custGeom>
              <a:avLst/>
              <a:gdLst/>
              <a:ahLst/>
              <a:cxnLst/>
              <a:rect l="l" t="t" r="r" b="b"/>
              <a:pathLst>
                <a:path w="1905" h="1270">
                  <a:moveTo>
                    <a:pt x="1193" y="0"/>
                  </a:moveTo>
                  <a:lnTo>
                    <a:pt x="546" y="0"/>
                  </a:lnTo>
                  <a:lnTo>
                    <a:pt x="266" y="101"/>
                  </a:lnTo>
                  <a:lnTo>
                    <a:pt x="114" y="279"/>
                  </a:lnTo>
                  <a:lnTo>
                    <a:pt x="0" y="876"/>
                  </a:lnTo>
                  <a:lnTo>
                    <a:pt x="381" y="1117"/>
                  </a:lnTo>
                  <a:lnTo>
                    <a:pt x="1358" y="1117"/>
                  </a:lnTo>
                  <a:lnTo>
                    <a:pt x="1739" y="876"/>
                  </a:lnTo>
                  <a:lnTo>
                    <a:pt x="1739" y="279"/>
                  </a:lnTo>
                  <a:lnTo>
                    <a:pt x="1612" y="279"/>
                  </a:lnTo>
                  <a:lnTo>
                    <a:pt x="1460"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5" name="object 601">
              <a:extLst>
                <a:ext uri="{FF2B5EF4-FFF2-40B4-BE49-F238E27FC236}">
                  <a16:creationId xmlns:a16="http://schemas.microsoft.com/office/drawing/2014/main" id="{A17F1F70-C45E-4BFC-93B6-836C7E37A676}"/>
                </a:ext>
              </a:extLst>
            </p:cNvPr>
            <p:cNvSpPr/>
            <p:nvPr/>
          </p:nvSpPr>
          <p:spPr>
            <a:xfrm>
              <a:off x="1573377" y="9388461"/>
              <a:ext cx="1905" cy="1270"/>
            </a:xfrm>
            <a:custGeom>
              <a:avLst/>
              <a:gdLst/>
              <a:ahLst/>
              <a:cxnLst/>
              <a:rect l="l" t="t" r="r" b="b"/>
              <a:pathLst>
                <a:path w="1905" h="1270">
                  <a:moveTo>
                    <a:pt x="1358" y="0"/>
                  </a:moveTo>
                  <a:lnTo>
                    <a:pt x="393" y="0"/>
                  </a:lnTo>
                  <a:lnTo>
                    <a:pt x="0" y="241"/>
                  </a:lnTo>
                  <a:lnTo>
                    <a:pt x="0" y="558"/>
                  </a:lnTo>
                  <a:lnTo>
                    <a:pt x="0" y="876"/>
                  </a:lnTo>
                  <a:lnTo>
                    <a:pt x="393" y="1117"/>
                  </a:lnTo>
                  <a:lnTo>
                    <a:pt x="1358" y="1117"/>
                  </a:lnTo>
                  <a:lnTo>
                    <a:pt x="1752" y="876"/>
                  </a:lnTo>
                  <a:lnTo>
                    <a:pt x="1752" y="241"/>
                  </a:lnTo>
                  <a:lnTo>
                    <a:pt x="1358"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6" name="object 602">
              <a:extLst>
                <a:ext uri="{FF2B5EF4-FFF2-40B4-BE49-F238E27FC236}">
                  <a16:creationId xmlns:a16="http://schemas.microsoft.com/office/drawing/2014/main" id="{DDCF13E8-ED39-4A2B-A260-567F79E10C4D}"/>
                </a:ext>
              </a:extLst>
            </p:cNvPr>
            <p:cNvSpPr/>
            <p:nvPr/>
          </p:nvSpPr>
          <p:spPr>
            <a:xfrm>
              <a:off x="1574886" y="9391895"/>
              <a:ext cx="1905" cy="1270"/>
            </a:xfrm>
            <a:custGeom>
              <a:avLst/>
              <a:gdLst/>
              <a:ahLst/>
              <a:cxnLst/>
              <a:rect l="l" t="t" r="r" b="b"/>
              <a:pathLst>
                <a:path w="1905" h="1270">
                  <a:moveTo>
                    <a:pt x="1193" y="0"/>
                  </a:moveTo>
                  <a:lnTo>
                    <a:pt x="546" y="0"/>
                  </a:lnTo>
                  <a:lnTo>
                    <a:pt x="266" y="114"/>
                  </a:lnTo>
                  <a:lnTo>
                    <a:pt x="114" y="279"/>
                  </a:lnTo>
                  <a:lnTo>
                    <a:pt x="0" y="876"/>
                  </a:lnTo>
                  <a:lnTo>
                    <a:pt x="381" y="1130"/>
                  </a:lnTo>
                  <a:lnTo>
                    <a:pt x="1358" y="1130"/>
                  </a:lnTo>
                  <a:lnTo>
                    <a:pt x="1739" y="876"/>
                  </a:lnTo>
                  <a:lnTo>
                    <a:pt x="1739" y="279"/>
                  </a:lnTo>
                  <a:lnTo>
                    <a:pt x="1612" y="279"/>
                  </a:lnTo>
                  <a:lnTo>
                    <a:pt x="1460" y="114"/>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7" name="object 603">
              <a:extLst>
                <a:ext uri="{FF2B5EF4-FFF2-40B4-BE49-F238E27FC236}">
                  <a16:creationId xmlns:a16="http://schemas.microsoft.com/office/drawing/2014/main" id="{1D0B01AB-D706-4EBA-BEE1-3D634361D943}"/>
                </a:ext>
              </a:extLst>
            </p:cNvPr>
            <p:cNvSpPr/>
            <p:nvPr/>
          </p:nvSpPr>
          <p:spPr>
            <a:xfrm>
              <a:off x="1574882" y="9391615"/>
              <a:ext cx="1905" cy="1270"/>
            </a:xfrm>
            <a:custGeom>
              <a:avLst/>
              <a:gdLst/>
              <a:ahLst/>
              <a:cxnLst/>
              <a:rect l="l" t="t" r="r" b="b"/>
              <a:pathLst>
                <a:path w="1905" h="1270">
                  <a:moveTo>
                    <a:pt x="1358" y="0"/>
                  </a:moveTo>
                  <a:lnTo>
                    <a:pt x="393" y="0"/>
                  </a:lnTo>
                  <a:lnTo>
                    <a:pt x="0" y="241"/>
                  </a:lnTo>
                  <a:lnTo>
                    <a:pt x="0" y="558"/>
                  </a:lnTo>
                  <a:lnTo>
                    <a:pt x="0" y="863"/>
                  </a:lnTo>
                  <a:lnTo>
                    <a:pt x="393" y="1117"/>
                  </a:lnTo>
                  <a:lnTo>
                    <a:pt x="1358" y="1117"/>
                  </a:lnTo>
                  <a:lnTo>
                    <a:pt x="1739" y="863"/>
                  </a:lnTo>
                  <a:lnTo>
                    <a:pt x="1739" y="241"/>
                  </a:lnTo>
                  <a:lnTo>
                    <a:pt x="1358"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8" name="object 604">
              <a:extLst>
                <a:ext uri="{FF2B5EF4-FFF2-40B4-BE49-F238E27FC236}">
                  <a16:creationId xmlns:a16="http://schemas.microsoft.com/office/drawing/2014/main" id="{407B4D1B-8681-4C2C-9717-3FC8CED3EF58}"/>
                </a:ext>
              </a:extLst>
            </p:cNvPr>
            <p:cNvSpPr/>
            <p:nvPr/>
          </p:nvSpPr>
          <p:spPr>
            <a:xfrm>
              <a:off x="1574730" y="9395309"/>
              <a:ext cx="10795" cy="1270"/>
            </a:xfrm>
            <a:custGeom>
              <a:avLst/>
              <a:gdLst/>
              <a:ahLst/>
              <a:cxnLst/>
              <a:rect l="l" t="t" r="r" b="b"/>
              <a:pathLst>
                <a:path w="10794" h="1270">
                  <a:moveTo>
                    <a:pt x="0" y="0"/>
                  </a:moveTo>
                  <a:lnTo>
                    <a:pt x="0" y="1015"/>
                  </a:lnTo>
                  <a:lnTo>
                    <a:pt x="10502" y="1231"/>
                  </a:lnTo>
                  <a:lnTo>
                    <a:pt x="10502" y="228"/>
                  </a:lnTo>
                  <a:lnTo>
                    <a:pt x="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9" name="object 605">
              <a:extLst>
                <a:ext uri="{FF2B5EF4-FFF2-40B4-BE49-F238E27FC236}">
                  <a16:creationId xmlns:a16="http://schemas.microsoft.com/office/drawing/2014/main" id="{B1F09D8B-1021-494A-8917-97DC1B22E2AE}"/>
                </a:ext>
              </a:extLst>
            </p:cNvPr>
            <p:cNvSpPr/>
            <p:nvPr/>
          </p:nvSpPr>
          <p:spPr>
            <a:xfrm>
              <a:off x="1541945" y="9341599"/>
              <a:ext cx="33020" cy="55244"/>
            </a:xfrm>
            <a:custGeom>
              <a:avLst/>
              <a:gdLst/>
              <a:ahLst/>
              <a:cxnLst/>
              <a:rect l="l" t="t" r="r" b="b"/>
              <a:pathLst>
                <a:path w="33019" h="55245">
                  <a:moveTo>
                    <a:pt x="12573" y="6692"/>
                  </a:moveTo>
                  <a:lnTo>
                    <a:pt x="8178" y="152"/>
                  </a:lnTo>
                  <a:lnTo>
                    <a:pt x="0" y="0"/>
                  </a:lnTo>
                  <a:lnTo>
                    <a:pt x="4394" y="6527"/>
                  </a:lnTo>
                  <a:lnTo>
                    <a:pt x="12573" y="6692"/>
                  </a:lnTo>
                  <a:close/>
                </a:path>
                <a:path w="33019" h="55245">
                  <a:moveTo>
                    <a:pt x="32778" y="53721"/>
                  </a:moveTo>
                  <a:lnTo>
                    <a:pt x="27139" y="45339"/>
                  </a:lnTo>
                  <a:lnTo>
                    <a:pt x="27139" y="46342"/>
                  </a:lnTo>
                  <a:lnTo>
                    <a:pt x="32778" y="54724"/>
                  </a:lnTo>
                  <a:lnTo>
                    <a:pt x="32778" y="53721"/>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0" name="object 606">
              <a:extLst>
                <a:ext uri="{FF2B5EF4-FFF2-40B4-BE49-F238E27FC236}">
                  <a16:creationId xmlns:a16="http://schemas.microsoft.com/office/drawing/2014/main" id="{224DF3A3-BBDE-408A-9F93-DA9950FA217F}"/>
                </a:ext>
              </a:extLst>
            </p:cNvPr>
            <p:cNvSpPr/>
            <p:nvPr/>
          </p:nvSpPr>
          <p:spPr>
            <a:xfrm>
              <a:off x="1541951" y="9340794"/>
              <a:ext cx="12700" cy="6985"/>
            </a:xfrm>
            <a:custGeom>
              <a:avLst/>
              <a:gdLst/>
              <a:ahLst/>
              <a:cxnLst/>
              <a:rect l="l" t="t" r="r" b="b"/>
              <a:pathLst>
                <a:path w="12700" h="6984">
                  <a:moveTo>
                    <a:pt x="0" y="0"/>
                  </a:moveTo>
                  <a:lnTo>
                    <a:pt x="4394" y="6527"/>
                  </a:lnTo>
                  <a:lnTo>
                    <a:pt x="12573" y="6718"/>
                  </a:lnTo>
                  <a:lnTo>
                    <a:pt x="8178" y="177"/>
                  </a:lnTo>
                  <a:lnTo>
                    <a:pt x="0"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1" name="object 607">
              <a:extLst>
                <a:ext uri="{FF2B5EF4-FFF2-40B4-BE49-F238E27FC236}">
                  <a16:creationId xmlns:a16="http://schemas.microsoft.com/office/drawing/2014/main" id="{CD8C75CF-7E66-4825-9B5A-3FBCF6BEF51E}"/>
                </a:ext>
              </a:extLst>
            </p:cNvPr>
            <p:cNvSpPr/>
            <p:nvPr/>
          </p:nvSpPr>
          <p:spPr>
            <a:xfrm>
              <a:off x="1547935" y="9341701"/>
              <a:ext cx="4445" cy="3175"/>
            </a:xfrm>
            <a:custGeom>
              <a:avLst/>
              <a:gdLst/>
              <a:ahLst/>
              <a:cxnLst/>
              <a:rect l="l" t="t" r="r" b="b"/>
              <a:pathLst>
                <a:path w="4444" h="3175">
                  <a:moveTo>
                    <a:pt x="2921" y="0"/>
                  </a:moveTo>
                  <a:lnTo>
                    <a:pt x="1346" y="0"/>
                  </a:lnTo>
                  <a:lnTo>
                    <a:pt x="673" y="266"/>
                  </a:lnTo>
                  <a:lnTo>
                    <a:pt x="304" y="673"/>
                  </a:lnTo>
                  <a:lnTo>
                    <a:pt x="0" y="673"/>
                  </a:lnTo>
                  <a:lnTo>
                    <a:pt x="0" y="2133"/>
                  </a:lnTo>
                  <a:lnTo>
                    <a:pt x="952" y="2743"/>
                  </a:lnTo>
                  <a:lnTo>
                    <a:pt x="3314" y="2743"/>
                  </a:lnTo>
                  <a:lnTo>
                    <a:pt x="4267" y="2133"/>
                  </a:lnTo>
                  <a:lnTo>
                    <a:pt x="4267" y="673"/>
                  </a:lnTo>
                  <a:lnTo>
                    <a:pt x="3962" y="673"/>
                  </a:lnTo>
                  <a:lnTo>
                    <a:pt x="3581" y="266"/>
                  </a:lnTo>
                  <a:lnTo>
                    <a:pt x="2921"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2" name="object 608">
              <a:extLst>
                <a:ext uri="{FF2B5EF4-FFF2-40B4-BE49-F238E27FC236}">
                  <a16:creationId xmlns:a16="http://schemas.microsoft.com/office/drawing/2014/main" id="{79945B56-A143-45B1-A2E3-8BAC30A6D930}"/>
                </a:ext>
              </a:extLst>
            </p:cNvPr>
            <p:cNvSpPr/>
            <p:nvPr/>
          </p:nvSpPr>
          <p:spPr>
            <a:xfrm>
              <a:off x="1547940" y="9341002"/>
              <a:ext cx="4445" cy="3175"/>
            </a:xfrm>
            <a:custGeom>
              <a:avLst/>
              <a:gdLst/>
              <a:ahLst/>
              <a:cxnLst/>
              <a:rect l="l" t="t" r="r" b="b"/>
              <a:pathLst>
                <a:path w="4444" h="3175">
                  <a:moveTo>
                    <a:pt x="3314" y="0"/>
                  </a:moveTo>
                  <a:lnTo>
                    <a:pt x="952" y="0"/>
                  </a:lnTo>
                  <a:lnTo>
                    <a:pt x="0" y="622"/>
                  </a:lnTo>
                  <a:lnTo>
                    <a:pt x="0" y="1371"/>
                  </a:lnTo>
                  <a:lnTo>
                    <a:pt x="0" y="2120"/>
                  </a:lnTo>
                  <a:lnTo>
                    <a:pt x="952" y="2743"/>
                  </a:lnTo>
                  <a:lnTo>
                    <a:pt x="3314" y="2743"/>
                  </a:lnTo>
                  <a:lnTo>
                    <a:pt x="4254" y="2120"/>
                  </a:lnTo>
                  <a:lnTo>
                    <a:pt x="4254" y="622"/>
                  </a:lnTo>
                  <a:lnTo>
                    <a:pt x="3314"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3" name="object 609">
              <a:extLst>
                <a:ext uri="{FF2B5EF4-FFF2-40B4-BE49-F238E27FC236}">
                  <a16:creationId xmlns:a16="http://schemas.microsoft.com/office/drawing/2014/main" id="{921D0C13-15E1-49D8-BBE7-8B9ABBFB4357}"/>
                </a:ext>
              </a:extLst>
            </p:cNvPr>
            <p:cNvSpPr/>
            <p:nvPr/>
          </p:nvSpPr>
          <p:spPr>
            <a:xfrm>
              <a:off x="1545300" y="9342211"/>
              <a:ext cx="1905" cy="1270"/>
            </a:xfrm>
            <a:custGeom>
              <a:avLst/>
              <a:gdLst/>
              <a:ahLst/>
              <a:cxnLst/>
              <a:rect l="l" t="t" r="r" b="b"/>
              <a:pathLst>
                <a:path w="1905" h="1270">
                  <a:moveTo>
                    <a:pt x="914" y="0"/>
                  </a:moveTo>
                  <a:lnTo>
                    <a:pt x="431" y="0"/>
                  </a:lnTo>
                  <a:lnTo>
                    <a:pt x="203" y="88"/>
                  </a:lnTo>
                  <a:lnTo>
                    <a:pt x="0" y="215"/>
                  </a:lnTo>
                  <a:lnTo>
                    <a:pt x="0" y="673"/>
                  </a:lnTo>
                  <a:lnTo>
                    <a:pt x="292" y="876"/>
                  </a:lnTo>
                  <a:lnTo>
                    <a:pt x="1041" y="876"/>
                  </a:lnTo>
                  <a:lnTo>
                    <a:pt x="1358" y="673"/>
                  </a:lnTo>
                  <a:lnTo>
                    <a:pt x="1358" y="215"/>
                  </a:lnTo>
                  <a:lnTo>
                    <a:pt x="1130" y="88"/>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4" name="object 610">
              <a:extLst>
                <a:ext uri="{FF2B5EF4-FFF2-40B4-BE49-F238E27FC236}">
                  <a16:creationId xmlns:a16="http://schemas.microsoft.com/office/drawing/2014/main" id="{605E763E-E99E-466B-B0C0-CB1689B0560D}"/>
                </a:ext>
              </a:extLst>
            </p:cNvPr>
            <p:cNvSpPr/>
            <p:nvPr/>
          </p:nvSpPr>
          <p:spPr>
            <a:xfrm>
              <a:off x="1545299" y="9341983"/>
              <a:ext cx="1905" cy="1270"/>
            </a:xfrm>
            <a:custGeom>
              <a:avLst/>
              <a:gdLst/>
              <a:ahLst/>
              <a:cxnLst/>
              <a:rect l="l" t="t" r="r" b="b"/>
              <a:pathLst>
                <a:path w="1905" h="1270">
                  <a:moveTo>
                    <a:pt x="1041" y="0"/>
                  </a:moveTo>
                  <a:lnTo>
                    <a:pt x="292" y="0"/>
                  </a:lnTo>
                  <a:lnTo>
                    <a:pt x="0" y="203"/>
                  </a:lnTo>
                  <a:lnTo>
                    <a:pt x="0" y="444"/>
                  </a:lnTo>
                  <a:lnTo>
                    <a:pt x="0" y="673"/>
                  </a:lnTo>
                  <a:lnTo>
                    <a:pt x="292" y="876"/>
                  </a:lnTo>
                  <a:lnTo>
                    <a:pt x="1041" y="876"/>
                  </a:lnTo>
                  <a:lnTo>
                    <a:pt x="1358" y="673"/>
                  </a:lnTo>
                  <a:lnTo>
                    <a:pt x="1358" y="203"/>
                  </a:lnTo>
                  <a:lnTo>
                    <a:pt x="1041"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5" name="object 611">
              <a:extLst>
                <a:ext uri="{FF2B5EF4-FFF2-40B4-BE49-F238E27FC236}">
                  <a16:creationId xmlns:a16="http://schemas.microsoft.com/office/drawing/2014/main" id="{54531083-0F96-4D40-9BCA-92D9E0BE2EA2}"/>
                </a:ext>
              </a:extLst>
            </p:cNvPr>
            <p:cNvSpPr/>
            <p:nvPr/>
          </p:nvSpPr>
          <p:spPr>
            <a:xfrm>
              <a:off x="1546465" y="9344661"/>
              <a:ext cx="1905" cy="1270"/>
            </a:xfrm>
            <a:custGeom>
              <a:avLst/>
              <a:gdLst/>
              <a:ahLst/>
              <a:cxnLst/>
              <a:rect l="l" t="t" r="r" b="b"/>
              <a:pathLst>
                <a:path w="1905" h="1270">
                  <a:moveTo>
                    <a:pt x="927" y="0"/>
                  </a:moveTo>
                  <a:lnTo>
                    <a:pt x="431" y="0"/>
                  </a:lnTo>
                  <a:lnTo>
                    <a:pt x="215" y="88"/>
                  </a:lnTo>
                  <a:lnTo>
                    <a:pt x="101" y="228"/>
                  </a:lnTo>
                  <a:lnTo>
                    <a:pt x="0" y="673"/>
                  </a:lnTo>
                  <a:lnTo>
                    <a:pt x="304" y="876"/>
                  </a:lnTo>
                  <a:lnTo>
                    <a:pt x="1054" y="876"/>
                  </a:lnTo>
                  <a:lnTo>
                    <a:pt x="1358" y="673"/>
                  </a:lnTo>
                  <a:lnTo>
                    <a:pt x="1358" y="228"/>
                  </a:lnTo>
                  <a:lnTo>
                    <a:pt x="1142" y="88"/>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6" name="object 612">
              <a:extLst>
                <a:ext uri="{FF2B5EF4-FFF2-40B4-BE49-F238E27FC236}">
                  <a16:creationId xmlns:a16="http://schemas.microsoft.com/office/drawing/2014/main" id="{41EC50B8-C97A-472D-8BF3-FA3906F6E3BA}"/>
                </a:ext>
              </a:extLst>
            </p:cNvPr>
            <p:cNvSpPr/>
            <p:nvPr/>
          </p:nvSpPr>
          <p:spPr>
            <a:xfrm>
              <a:off x="1546465" y="9344445"/>
              <a:ext cx="1905" cy="1270"/>
            </a:xfrm>
            <a:custGeom>
              <a:avLst/>
              <a:gdLst/>
              <a:ahLst/>
              <a:cxnLst/>
              <a:rect l="l" t="t" r="r" b="b"/>
              <a:pathLst>
                <a:path w="1905" h="1270">
                  <a:moveTo>
                    <a:pt x="1054" y="0"/>
                  </a:moveTo>
                  <a:lnTo>
                    <a:pt x="304" y="0"/>
                  </a:lnTo>
                  <a:lnTo>
                    <a:pt x="0" y="190"/>
                  </a:lnTo>
                  <a:lnTo>
                    <a:pt x="0" y="444"/>
                  </a:lnTo>
                  <a:lnTo>
                    <a:pt x="0" y="685"/>
                  </a:lnTo>
                  <a:lnTo>
                    <a:pt x="304" y="876"/>
                  </a:lnTo>
                  <a:lnTo>
                    <a:pt x="1054" y="876"/>
                  </a:lnTo>
                  <a:lnTo>
                    <a:pt x="1358" y="685"/>
                  </a:lnTo>
                  <a:lnTo>
                    <a:pt x="1358" y="190"/>
                  </a:lnTo>
                  <a:lnTo>
                    <a:pt x="1054"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7" name="object 613">
              <a:extLst>
                <a:ext uri="{FF2B5EF4-FFF2-40B4-BE49-F238E27FC236}">
                  <a16:creationId xmlns:a16="http://schemas.microsoft.com/office/drawing/2014/main" id="{610645DB-D2B3-453C-8A46-C0E927EED487}"/>
                </a:ext>
              </a:extLst>
            </p:cNvPr>
            <p:cNvSpPr/>
            <p:nvPr/>
          </p:nvSpPr>
          <p:spPr>
            <a:xfrm>
              <a:off x="1546340" y="9347317"/>
              <a:ext cx="8255" cy="1270"/>
            </a:xfrm>
            <a:custGeom>
              <a:avLst/>
              <a:gdLst/>
              <a:ahLst/>
              <a:cxnLst/>
              <a:rect l="l" t="t" r="r" b="b"/>
              <a:pathLst>
                <a:path w="8255" h="1270">
                  <a:moveTo>
                    <a:pt x="0" y="0"/>
                  </a:moveTo>
                  <a:lnTo>
                    <a:pt x="0" y="800"/>
                  </a:lnTo>
                  <a:lnTo>
                    <a:pt x="8178" y="977"/>
                  </a:lnTo>
                  <a:lnTo>
                    <a:pt x="8178" y="190"/>
                  </a:lnTo>
                  <a:lnTo>
                    <a:pt x="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8" name="object 614">
              <a:extLst>
                <a:ext uri="{FF2B5EF4-FFF2-40B4-BE49-F238E27FC236}">
                  <a16:creationId xmlns:a16="http://schemas.microsoft.com/office/drawing/2014/main" id="{6D263EE3-6DD0-4F1C-B052-13ADFDED636E}"/>
                </a:ext>
              </a:extLst>
            </p:cNvPr>
            <p:cNvSpPr/>
            <p:nvPr/>
          </p:nvSpPr>
          <p:spPr>
            <a:xfrm>
              <a:off x="1519047" y="9301162"/>
              <a:ext cx="27305" cy="46990"/>
            </a:xfrm>
            <a:custGeom>
              <a:avLst/>
              <a:gdLst/>
              <a:ahLst/>
              <a:cxnLst/>
              <a:rect l="l" t="t" r="r" b="b"/>
              <a:pathLst>
                <a:path w="27305" h="46990">
                  <a:moveTo>
                    <a:pt x="9817" y="5232"/>
                  </a:moveTo>
                  <a:lnTo>
                    <a:pt x="6388" y="127"/>
                  </a:lnTo>
                  <a:lnTo>
                    <a:pt x="0" y="0"/>
                  </a:lnTo>
                  <a:lnTo>
                    <a:pt x="3441" y="5092"/>
                  </a:lnTo>
                  <a:lnTo>
                    <a:pt x="9817" y="5232"/>
                  </a:lnTo>
                  <a:close/>
                </a:path>
                <a:path w="27305" h="46990">
                  <a:moveTo>
                    <a:pt x="27292" y="46164"/>
                  </a:moveTo>
                  <a:lnTo>
                    <a:pt x="22898" y="39636"/>
                  </a:lnTo>
                  <a:lnTo>
                    <a:pt x="22898" y="40436"/>
                  </a:lnTo>
                  <a:lnTo>
                    <a:pt x="27292" y="46964"/>
                  </a:lnTo>
                  <a:lnTo>
                    <a:pt x="27292" y="46164"/>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9" name="object 615">
              <a:extLst>
                <a:ext uri="{FF2B5EF4-FFF2-40B4-BE49-F238E27FC236}">
                  <a16:creationId xmlns:a16="http://schemas.microsoft.com/office/drawing/2014/main" id="{9C37F5E4-BE92-4C66-A459-C3C234333A1B}"/>
                </a:ext>
              </a:extLst>
            </p:cNvPr>
            <p:cNvSpPr/>
            <p:nvPr/>
          </p:nvSpPr>
          <p:spPr>
            <a:xfrm>
              <a:off x="1519055" y="9300546"/>
              <a:ext cx="10160" cy="5715"/>
            </a:xfrm>
            <a:custGeom>
              <a:avLst/>
              <a:gdLst/>
              <a:ahLst/>
              <a:cxnLst/>
              <a:rect l="l" t="t" r="r" b="b"/>
              <a:pathLst>
                <a:path w="10159" h="5715">
                  <a:moveTo>
                    <a:pt x="0" y="0"/>
                  </a:moveTo>
                  <a:lnTo>
                    <a:pt x="3441" y="5092"/>
                  </a:lnTo>
                  <a:lnTo>
                    <a:pt x="9817" y="5232"/>
                  </a:lnTo>
                  <a:lnTo>
                    <a:pt x="6388" y="126"/>
                  </a:lnTo>
                  <a:lnTo>
                    <a:pt x="0"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0" name="object 616">
              <a:extLst>
                <a:ext uri="{FF2B5EF4-FFF2-40B4-BE49-F238E27FC236}">
                  <a16:creationId xmlns:a16="http://schemas.microsoft.com/office/drawing/2014/main" id="{66014167-FA84-4CC5-AEE1-BA18A08C090D}"/>
                </a:ext>
              </a:extLst>
            </p:cNvPr>
            <p:cNvSpPr/>
            <p:nvPr/>
          </p:nvSpPr>
          <p:spPr>
            <a:xfrm>
              <a:off x="1523726" y="9301236"/>
              <a:ext cx="3810" cy="2540"/>
            </a:xfrm>
            <a:custGeom>
              <a:avLst/>
              <a:gdLst/>
              <a:ahLst/>
              <a:cxnLst/>
              <a:rect l="l" t="t" r="r" b="b"/>
              <a:pathLst>
                <a:path w="3809" h="2540">
                  <a:moveTo>
                    <a:pt x="2273" y="0"/>
                  </a:moveTo>
                  <a:lnTo>
                    <a:pt x="1066" y="0"/>
                  </a:lnTo>
                  <a:lnTo>
                    <a:pt x="533" y="215"/>
                  </a:lnTo>
                  <a:lnTo>
                    <a:pt x="241" y="533"/>
                  </a:lnTo>
                  <a:lnTo>
                    <a:pt x="0" y="533"/>
                  </a:lnTo>
                  <a:lnTo>
                    <a:pt x="0" y="1676"/>
                  </a:lnTo>
                  <a:lnTo>
                    <a:pt x="749" y="2146"/>
                  </a:lnTo>
                  <a:lnTo>
                    <a:pt x="2590" y="2146"/>
                  </a:lnTo>
                  <a:lnTo>
                    <a:pt x="3340" y="1676"/>
                  </a:lnTo>
                  <a:lnTo>
                    <a:pt x="3340" y="533"/>
                  </a:lnTo>
                  <a:lnTo>
                    <a:pt x="3086" y="533"/>
                  </a:lnTo>
                  <a:lnTo>
                    <a:pt x="2806" y="215"/>
                  </a:lnTo>
                  <a:lnTo>
                    <a:pt x="2273"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1" name="object 617">
              <a:extLst>
                <a:ext uri="{FF2B5EF4-FFF2-40B4-BE49-F238E27FC236}">
                  <a16:creationId xmlns:a16="http://schemas.microsoft.com/office/drawing/2014/main" id="{B4CCA9DF-98A0-4F97-8B89-9C651247EAE5}"/>
                </a:ext>
              </a:extLst>
            </p:cNvPr>
            <p:cNvSpPr/>
            <p:nvPr/>
          </p:nvSpPr>
          <p:spPr>
            <a:xfrm>
              <a:off x="1523732" y="9300702"/>
              <a:ext cx="3810" cy="2540"/>
            </a:xfrm>
            <a:custGeom>
              <a:avLst/>
              <a:gdLst/>
              <a:ahLst/>
              <a:cxnLst/>
              <a:rect l="l" t="t" r="r" b="b"/>
              <a:pathLst>
                <a:path w="3809" h="2540">
                  <a:moveTo>
                    <a:pt x="2578" y="0"/>
                  </a:moveTo>
                  <a:lnTo>
                    <a:pt x="736" y="0"/>
                  </a:lnTo>
                  <a:lnTo>
                    <a:pt x="0" y="469"/>
                  </a:lnTo>
                  <a:lnTo>
                    <a:pt x="0" y="1066"/>
                  </a:lnTo>
                  <a:lnTo>
                    <a:pt x="0" y="1676"/>
                  </a:lnTo>
                  <a:lnTo>
                    <a:pt x="736" y="2146"/>
                  </a:lnTo>
                  <a:lnTo>
                    <a:pt x="2578" y="2146"/>
                  </a:lnTo>
                  <a:lnTo>
                    <a:pt x="3327" y="1676"/>
                  </a:lnTo>
                  <a:lnTo>
                    <a:pt x="3327" y="469"/>
                  </a:lnTo>
                  <a:lnTo>
                    <a:pt x="2578"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2" name="object 618">
              <a:extLst>
                <a:ext uri="{FF2B5EF4-FFF2-40B4-BE49-F238E27FC236}">
                  <a16:creationId xmlns:a16="http://schemas.microsoft.com/office/drawing/2014/main" id="{8D655DBF-1C38-41DF-B2E2-F3F7E0CB23E0}"/>
                </a:ext>
              </a:extLst>
            </p:cNvPr>
            <p:cNvSpPr/>
            <p:nvPr/>
          </p:nvSpPr>
          <p:spPr>
            <a:xfrm>
              <a:off x="1521658" y="9301642"/>
              <a:ext cx="1270" cy="1270"/>
            </a:xfrm>
            <a:custGeom>
              <a:avLst/>
              <a:gdLst/>
              <a:ahLst/>
              <a:cxnLst/>
              <a:rect l="l" t="t" r="r" b="b"/>
              <a:pathLst>
                <a:path w="1269" h="1270">
                  <a:moveTo>
                    <a:pt x="736" y="0"/>
                  </a:moveTo>
                  <a:lnTo>
                    <a:pt x="342" y="0"/>
                  </a:lnTo>
                  <a:lnTo>
                    <a:pt x="177" y="76"/>
                  </a:lnTo>
                  <a:lnTo>
                    <a:pt x="0" y="165"/>
                  </a:lnTo>
                  <a:lnTo>
                    <a:pt x="0" y="520"/>
                  </a:lnTo>
                  <a:lnTo>
                    <a:pt x="241" y="685"/>
                  </a:lnTo>
                  <a:lnTo>
                    <a:pt x="838" y="685"/>
                  </a:lnTo>
                  <a:lnTo>
                    <a:pt x="1066" y="520"/>
                  </a:lnTo>
                  <a:lnTo>
                    <a:pt x="1066" y="165"/>
                  </a:lnTo>
                  <a:lnTo>
                    <a:pt x="901" y="76"/>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3" name="object 619">
              <a:extLst>
                <a:ext uri="{FF2B5EF4-FFF2-40B4-BE49-F238E27FC236}">
                  <a16:creationId xmlns:a16="http://schemas.microsoft.com/office/drawing/2014/main" id="{0EAF2060-B2A6-40AD-990D-9B8C487B4858}"/>
                </a:ext>
              </a:extLst>
            </p:cNvPr>
            <p:cNvSpPr/>
            <p:nvPr/>
          </p:nvSpPr>
          <p:spPr>
            <a:xfrm>
              <a:off x="1521660" y="9301464"/>
              <a:ext cx="1270" cy="1270"/>
            </a:xfrm>
            <a:custGeom>
              <a:avLst/>
              <a:gdLst/>
              <a:ahLst/>
              <a:cxnLst/>
              <a:rect l="l" t="t" r="r" b="b"/>
              <a:pathLst>
                <a:path w="1269" h="1270">
                  <a:moveTo>
                    <a:pt x="838" y="0"/>
                  </a:moveTo>
                  <a:lnTo>
                    <a:pt x="241" y="0"/>
                  </a:lnTo>
                  <a:lnTo>
                    <a:pt x="0" y="165"/>
                  </a:lnTo>
                  <a:lnTo>
                    <a:pt x="0" y="342"/>
                  </a:lnTo>
                  <a:lnTo>
                    <a:pt x="0" y="533"/>
                  </a:lnTo>
                  <a:lnTo>
                    <a:pt x="241" y="685"/>
                  </a:lnTo>
                  <a:lnTo>
                    <a:pt x="838" y="685"/>
                  </a:lnTo>
                  <a:lnTo>
                    <a:pt x="1066" y="533"/>
                  </a:lnTo>
                  <a:lnTo>
                    <a:pt x="1066" y="165"/>
                  </a:lnTo>
                  <a:lnTo>
                    <a:pt x="838"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4" name="object 620">
              <a:extLst>
                <a:ext uri="{FF2B5EF4-FFF2-40B4-BE49-F238E27FC236}">
                  <a16:creationId xmlns:a16="http://schemas.microsoft.com/office/drawing/2014/main" id="{B4D18347-0E2F-4A72-80B1-6DAB31722262}"/>
                </a:ext>
              </a:extLst>
            </p:cNvPr>
            <p:cNvSpPr/>
            <p:nvPr/>
          </p:nvSpPr>
          <p:spPr>
            <a:xfrm>
              <a:off x="1522580" y="9303549"/>
              <a:ext cx="1270" cy="1270"/>
            </a:xfrm>
            <a:custGeom>
              <a:avLst/>
              <a:gdLst/>
              <a:ahLst/>
              <a:cxnLst/>
              <a:rect l="l" t="t" r="r" b="b"/>
              <a:pathLst>
                <a:path w="1269" h="1270">
                  <a:moveTo>
                    <a:pt x="723" y="0"/>
                  </a:moveTo>
                  <a:lnTo>
                    <a:pt x="330" y="0"/>
                  </a:lnTo>
                  <a:lnTo>
                    <a:pt x="177" y="76"/>
                  </a:lnTo>
                  <a:lnTo>
                    <a:pt x="0" y="190"/>
                  </a:lnTo>
                  <a:lnTo>
                    <a:pt x="0" y="533"/>
                  </a:lnTo>
                  <a:lnTo>
                    <a:pt x="241" y="698"/>
                  </a:lnTo>
                  <a:lnTo>
                    <a:pt x="825" y="698"/>
                  </a:lnTo>
                  <a:lnTo>
                    <a:pt x="1066" y="533"/>
                  </a:lnTo>
                  <a:lnTo>
                    <a:pt x="1066" y="190"/>
                  </a:lnTo>
                  <a:lnTo>
                    <a:pt x="901" y="76"/>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5" name="object 621">
              <a:extLst>
                <a:ext uri="{FF2B5EF4-FFF2-40B4-BE49-F238E27FC236}">
                  <a16:creationId xmlns:a16="http://schemas.microsoft.com/office/drawing/2014/main" id="{FFEAC5A9-6370-43DB-A487-6A1979D03E90}"/>
                </a:ext>
              </a:extLst>
            </p:cNvPr>
            <p:cNvSpPr/>
            <p:nvPr/>
          </p:nvSpPr>
          <p:spPr>
            <a:xfrm>
              <a:off x="1522577" y="9303383"/>
              <a:ext cx="1270" cy="1270"/>
            </a:xfrm>
            <a:custGeom>
              <a:avLst/>
              <a:gdLst/>
              <a:ahLst/>
              <a:cxnLst/>
              <a:rect l="l" t="t" r="r" b="b"/>
              <a:pathLst>
                <a:path w="1269" h="1270">
                  <a:moveTo>
                    <a:pt x="825" y="0"/>
                  </a:moveTo>
                  <a:lnTo>
                    <a:pt x="241" y="0"/>
                  </a:lnTo>
                  <a:lnTo>
                    <a:pt x="0" y="152"/>
                  </a:lnTo>
                  <a:lnTo>
                    <a:pt x="0" y="355"/>
                  </a:lnTo>
                  <a:lnTo>
                    <a:pt x="0" y="533"/>
                  </a:lnTo>
                  <a:lnTo>
                    <a:pt x="241" y="685"/>
                  </a:lnTo>
                  <a:lnTo>
                    <a:pt x="825" y="685"/>
                  </a:lnTo>
                  <a:lnTo>
                    <a:pt x="1079" y="533"/>
                  </a:lnTo>
                  <a:lnTo>
                    <a:pt x="1079" y="152"/>
                  </a:lnTo>
                  <a:lnTo>
                    <a:pt x="825"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6" name="object 622">
              <a:extLst>
                <a:ext uri="{FF2B5EF4-FFF2-40B4-BE49-F238E27FC236}">
                  <a16:creationId xmlns:a16="http://schemas.microsoft.com/office/drawing/2014/main" id="{4B14B838-26D8-4BB3-9625-676579337F5D}"/>
                </a:ext>
              </a:extLst>
            </p:cNvPr>
            <p:cNvSpPr/>
            <p:nvPr/>
          </p:nvSpPr>
          <p:spPr>
            <a:xfrm>
              <a:off x="1522497" y="9305639"/>
              <a:ext cx="6985" cy="1270"/>
            </a:xfrm>
            <a:custGeom>
              <a:avLst/>
              <a:gdLst/>
              <a:ahLst/>
              <a:cxnLst/>
              <a:rect l="l" t="t" r="r" b="b"/>
              <a:pathLst>
                <a:path w="6984" h="1270">
                  <a:moveTo>
                    <a:pt x="0" y="0"/>
                  </a:moveTo>
                  <a:lnTo>
                    <a:pt x="0" y="609"/>
                  </a:lnTo>
                  <a:lnTo>
                    <a:pt x="6375" y="749"/>
                  </a:lnTo>
                  <a:lnTo>
                    <a:pt x="6375" y="139"/>
                  </a:lnTo>
                  <a:lnTo>
                    <a:pt x="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7" name="object 623">
              <a:extLst>
                <a:ext uri="{FF2B5EF4-FFF2-40B4-BE49-F238E27FC236}">
                  <a16:creationId xmlns:a16="http://schemas.microsoft.com/office/drawing/2014/main" id="{3E658132-D345-4A01-B7FA-5E899F8FF905}"/>
                </a:ext>
              </a:extLst>
            </p:cNvPr>
            <p:cNvSpPr/>
            <p:nvPr/>
          </p:nvSpPr>
          <p:spPr>
            <a:xfrm>
              <a:off x="1500263" y="9268028"/>
              <a:ext cx="22225" cy="38735"/>
            </a:xfrm>
            <a:custGeom>
              <a:avLst/>
              <a:gdLst/>
              <a:ahLst/>
              <a:cxnLst/>
              <a:rect l="l" t="t" r="r" b="b"/>
              <a:pathLst>
                <a:path w="22225" h="38734">
                  <a:moveTo>
                    <a:pt x="7950" y="4229"/>
                  </a:moveTo>
                  <a:lnTo>
                    <a:pt x="5168" y="101"/>
                  </a:lnTo>
                  <a:lnTo>
                    <a:pt x="0" y="0"/>
                  </a:lnTo>
                  <a:lnTo>
                    <a:pt x="2781" y="4127"/>
                  </a:lnTo>
                  <a:lnTo>
                    <a:pt x="7950" y="4229"/>
                  </a:lnTo>
                  <a:close/>
                </a:path>
                <a:path w="22225" h="38734">
                  <a:moveTo>
                    <a:pt x="22225" y="37617"/>
                  </a:moveTo>
                  <a:lnTo>
                    <a:pt x="18783" y="32524"/>
                  </a:lnTo>
                  <a:lnTo>
                    <a:pt x="18783" y="33134"/>
                  </a:lnTo>
                  <a:lnTo>
                    <a:pt x="22225" y="38227"/>
                  </a:lnTo>
                  <a:lnTo>
                    <a:pt x="22225" y="37617"/>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8" name="object 624">
              <a:extLst>
                <a:ext uri="{FF2B5EF4-FFF2-40B4-BE49-F238E27FC236}">
                  <a16:creationId xmlns:a16="http://schemas.microsoft.com/office/drawing/2014/main" id="{7C614AFA-CF1C-40E1-97B1-19C1EA407E62}"/>
                </a:ext>
              </a:extLst>
            </p:cNvPr>
            <p:cNvSpPr/>
            <p:nvPr/>
          </p:nvSpPr>
          <p:spPr>
            <a:xfrm>
              <a:off x="1500270" y="9267524"/>
              <a:ext cx="8255" cy="4445"/>
            </a:xfrm>
            <a:custGeom>
              <a:avLst/>
              <a:gdLst/>
              <a:ahLst/>
              <a:cxnLst/>
              <a:rect l="l" t="t" r="r" b="b"/>
              <a:pathLst>
                <a:path w="8255" h="4445">
                  <a:moveTo>
                    <a:pt x="0" y="0"/>
                  </a:moveTo>
                  <a:lnTo>
                    <a:pt x="2781" y="4127"/>
                  </a:lnTo>
                  <a:lnTo>
                    <a:pt x="7950" y="4216"/>
                  </a:lnTo>
                  <a:lnTo>
                    <a:pt x="5168" y="114"/>
                  </a:lnTo>
                  <a:lnTo>
                    <a:pt x="0"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39" name="object 625">
              <a:extLst>
                <a:ext uri="{FF2B5EF4-FFF2-40B4-BE49-F238E27FC236}">
                  <a16:creationId xmlns:a16="http://schemas.microsoft.com/office/drawing/2014/main" id="{70AA3221-9754-4666-902F-2F313013053C}"/>
                </a:ext>
              </a:extLst>
            </p:cNvPr>
            <p:cNvSpPr/>
            <p:nvPr/>
          </p:nvSpPr>
          <p:spPr>
            <a:xfrm>
              <a:off x="1504054" y="9268100"/>
              <a:ext cx="3175" cy="1905"/>
            </a:xfrm>
            <a:custGeom>
              <a:avLst/>
              <a:gdLst/>
              <a:ahLst/>
              <a:cxnLst/>
              <a:rect l="l" t="t" r="r" b="b"/>
              <a:pathLst>
                <a:path w="3175" h="1904">
                  <a:moveTo>
                    <a:pt x="1841" y="0"/>
                  </a:moveTo>
                  <a:lnTo>
                    <a:pt x="863" y="0"/>
                  </a:lnTo>
                  <a:lnTo>
                    <a:pt x="431" y="165"/>
                  </a:lnTo>
                  <a:lnTo>
                    <a:pt x="190" y="419"/>
                  </a:lnTo>
                  <a:lnTo>
                    <a:pt x="0" y="419"/>
                  </a:lnTo>
                  <a:lnTo>
                    <a:pt x="0" y="1346"/>
                  </a:lnTo>
                  <a:lnTo>
                    <a:pt x="609" y="1739"/>
                  </a:lnTo>
                  <a:lnTo>
                    <a:pt x="2108" y="1739"/>
                  </a:lnTo>
                  <a:lnTo>
                    <a:pt x="2705" y="1346"/>
                  </a:lnTo>
                  <a:lnTo>
                    <a:pt x="2705" y="419"/>
                  </a:lnTo>
                  <a:lnTo>
                    <a:pt x="2501" y="419"/>
                  </a:lnTo>
                  <a:lnTo>
                    <a:pt x="2260" y="165"/>
                  </a:lnTo>
                  <a:lnTo>
                    <a:pt x="1841"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0" name="object 626">
              <a:extLst>
                <a:ext uri="{FF2B5EF4-FFF2-40B4-BE49-F238E27FC236}">
                  <a16:creationId xmlns:a16="http://schemas.microsoft.com/office/drawing/2014/main" id="{D87BBEB3-5617-4578-A88F-A958AD4D04D9}"/>
                </a:ext>
              </a:extLst>
            </p:cNvPr>
            <p:cNvSpPr/>
            <p:nvPr/>
          </p:nvSpPr>
          <p:spPr>
            <a:xfrm>
              <a:off x="1504058" y="9267656"/>
              <a:ext cx="3175" cy="1905"/>
            </a:xfrm>
            <a:custGeom>
              <a:avLst/>
              <a:gdLst/>
              <a:ahLst/>
              <a:cxnLst/>
              <a:rect l="l" t="t" r="r" b="b"/>
              <a:pathLst>
                <a:path w="3175" h="1904">
                  <a:moveTo>
                    <a:pt x="2095" y="0"/>
                  </a:moveTo>
                  <a:lnTo>
                    <a:pt x="596" y="0"/>
                  </a:lnTo>
                  <a:lnTo>
                    <a:pt x="0" y="381"/>
                  </a:lnTo>
                  <a:lnTo>
                    <a:pt x="0" y="863"/>
                  </a:lnTo>
                  <a:lnTo>
                    <a:pt x="0" y="1346"/>
                  </a:lnTo>
                  <a:lnTo>
                    <a:pt x="596" y="1727"/>
                  </a:lnTo>
                  <a:lnTo>
                    <a:pt x="2095" y="1727"/>
                  </a:lnTo>
                  <a:lnTo>
                    <a:pt x="2692" y="1346"/>
                  </a:lnTo>
                  <a:lnTo>
                    <a:pt x="2692" y="381"/>
                  </a:lnTo>
                  <a:lnTo>
                    <a:pt x="2095"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1" name="object 627">
              <a:extLst>
                <a:ext uri="{FF2B5EF4-FFF2-40B4-BE49-F238E27FC236}">
                  <a16:creationId xmlns:a16="http://schemas.microsoft.com/office/drawing/2014/main" id="{C58F1DD6-D0B9-460F-AB9D-D1030D4A389B}"/>
                </a:ext>
              </a:extLst>
            </p:cNvPr>
            <p:cNvSpPr/>
            <p:nvPr/>
          </p:nvSpPr>
          <p:spPr>
            <a:xfrm>
              <a:off x="1502382" y="9268418"/>
              <a:ext cx="1270" cy="635"/>
            </a:xfrm>
            <a:custGeom>
              <a:avLst/>
              <a:gdLst/>
              <a:ahLst/>
              <a:cxnLst/>
              <a:rect l="l" t="t" r="r" b="b"/>
              <a:pathLst>
                <a:path w="1269" h="634">
                  <a:moveTo>
                    <a:pt x="584" y="0"/>
                  </a:moveTo>
                  <a:lnTo>
                    <a:pt x="279" y="0"/>
                  </a:lnTo>
                  <a:lnTo>
                    <a:pt x="139" y="50"/>
                  </a:lnTo>
                  <a:lnTo>
                    <a:pt x="0" y="139"/>
                  </a:lnTo>
                  <a:lnTo>
                    <a:pt x="0" y="431"/>
                  </a:lnTo>
                  <a:lnTo>
                    <a:pt x="203" y="546"/>
                  </a:lnTo>
                  <a:lnTo>
                    <a:pt x="673" y="546"/>
                  </a:lnTo>
                  <a:lnTo>
                    <a:pt x="863" y="431"/>
                  </a:lnTo>
                  <a:lnTo>
                    <a:pt x="863" y="139"/>
                  </a:lnTo>
                  <a:lnTo>
                    <a:pt x="723" y="5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2" name="object 628">
              <a:extLst>
                <a:ext uri="{FF2B5EF4-FFF2-40B4-BE49-F238E27FC236}">
                  <a16:creationId xmlns:a16="http://schemas.microsoft.com/office/drawing/2014/main" id="{4CF74A8F-BA4E-4DFA-9A4C-79054C5D8273}"/>
                </a:ext>
              </a:extLst>
            </p:cNvPr>
            <p:cNvSpPr/>
            <p:nvPr/>
          </p:nvSpPr>
          <p:spPr>
            <a:xfrm>
              <a:off x="1502383" y="9268278"/>
              <a:ext cx="1270" cy="635"/>
            </a:xfrm>
            <a:custGeom>
              <a:avLst/>
              <a:gdLst/>
              <a:ahLst/>
              <a:cxnLst/>
              <a:rect l="l" t="t" r="r" b="b"/>
              <a:pathLst>
                <a:path w="1269" h="634">
                  <a:moveTo>
                    <a:pt x="673" y="0"/>
                  </a:moveTo>
                  <a:lnTo>
                    <a:pt x="203" y="0"/>
                  </a:lnTo>
                  <a:lnTo>
                    <a:pt x="0" y="126"/>
                  </a:lnTo>
                  <a:lnTo>
                    <a:pt x="0" y="279"/>
                  </a:lnTo>
                  <a:lnTo>
                    <a:pt x="0" y="431"/>
                  </a:lnTo>
                  <a:lnTo>
                    <a:pt x="203" y="546"/>
                  </a:lnTo>
                  <a:lnTo>
                    <a:pt x="673" y="546"/>
                  </a:lnTo>
                  <a:lnTo>
                    <a:pt x="863" y="431"/>
                  </a:lnTo>
                  <a:lnTo>
                    <a:pt x="863" y="126"/>
                  </a:lnTo>
                  <a:lnTo>
                    <a:pt x="673"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3" name="object 629">
              <a:extLst>
                <a:ext uri="{FF2B5EF4-FFF2-40B4-BE49-F238E27FC236}">
                  <a16:creationId xmlns:a16="http://schemas.microsoft.com/office/drawing/2014/main" id="{67D97C44-0C94-411F-9B33-38F3B6CE739E}"/>
                </a:ext>
              </a:extLst>
            </p:cNvPr>
            <p:cNvSpPr/>
            <p:nvPr/>
          </p:nvSpPr>
          <p:spPr>
            <a:xfrm>
              <a:off x="1503130" y="9269957"/>
              <a:ext cx="1270" cy="635"/>
            </a:xfrm>
            <a:custGeom>
              <a:avLst/>
              <a:gdLst/>
              <a:ahLst/>
              <a:cxnLst/>
              <a:rect l="l" t="t" r="r" b="b"/>
              <a:pathLst>
                <a:path w="1269" h="634">
                  <a:moveTo>
                    <a:pt x="571" y="0"/>
                  </a:moveTo>
                  <a:lnTo>
                    <a:pt x="266" y="0"/>
                  </a:lnTo>
                  <a:lnTo>
                    <a:pt x="127" y="63"/>
                  </a:lnTo>
                  <a:lnTo>
                    <a:pt x="0" y="431"/>
                  </a:lnTo>
                  <a:lnTo>
                    <a:pt x="190" y="558"/>
                  </a:lnTo>
                  <a:lnTo>
                    <a:pt x="660" y="558"/>
                  </a:lnTo>
                  <a:lnTo>
                    <a:pt x="850" y="431"/>
                  </a:lnTo>
                  <a:lnTo>
                    <a:pt x="850" y="139"/>
                  </a:lnTo>
                  <a:lnTo>
                    <a:pt x="723" y="63"/>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4" name="object 630">
              <a:extLst>
                <a:ext uri="{FF2B5EF4-FFF2-40B4-BE49-F238E27FC236}">
                  <a16:creationId xmlns:a16="http://schemas.microsoft.com/office/drawing/2014/main" id="{AE79F980-264A-4C1E-AD89-9544D2C61552}"/>
                </a:ext>
              </a:extLst>
            </p:cNvPr>
            <p:cNvSpPr/>
            <p:nvPr/>
          </p:nvSpPr>
          <p:spPr>
            <a:xfrm>
              <a:off x="1503123" y="9269830"/>
              <a:ext cx="1270" cy="635"/>
            </a:xfrm>
            <a:custGeom>
              <a:avLst/>
              <a:gdLst/>
              <a:ahLst/>
              <a:cxnLst/>
              <a:rect l="l" t="t" r="r" b="b"/>
              <a:pathLst>
                <a:path w="1269" h="634">
                  <a:moveTo>
                    <a:pt x="673" y="0"/>
                  </a:moveTo>
                  <a:lnTo>
                    <a:pt x="190" y="0"/>
                  </a:lnTo>
                  <a:lnTo>
                    <a:pt x="0" y="114"/>
                  </a:lnTo>
                  <a:lnTo>
                    <a:pt x="0" y="266"/>
                  </a:lnTo>
                  <a:lnTo>
                    <a:pt x="0" y="431"/>
                  </a:lnTo>
                  <a:lnTo>
                    <a:pt x="190" y="558"/>
                  </a:lnTo>
                  <a:lnTo>
                    <a:pt x="673" y="558"/>
                  </a:lnTo>
                  <a:lnTo>
                    <a:pt x="863" y="431"/>
                  </a:lnTo>
                  <a:lnTo>
                    <a:pt x="863" y="114"/>
                  </a:lnTo>
                  <a:lnTo>
                    <a:pt x="673"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5" name="object 631">
              <a:extLst>
                <a:ext uri="{FF2B5EF4-FFF2-40B4-BE49-F238E27FC236}">
                  <a16:creationId xmlns:a16="http://schemas.microsoft.com/office/drawing/2014/main" id="{F7F13CE3-3A73-4FAE-AA1E-FDB5056CEB0B}"/>
                </a:ext>
              </a:extLst>
            </p:cNvPr>
            <p:cNvSpPr/>
            <p:nvPr/>
          </p:nvSpPr>
          <p:spPr>
            <a:xfrm>
              <a:off x="1503046" y="9271655"/>
              <a:ext cx="5715" cy="635"/>
            </a:xfrm>
            <a:custGeom>
              <a:avLst/>
              <a:gdLst/>
              <a:ahLst/>
              <a:cxnLst/>
              <a:rect l="l" t="t" r="r" b="b"/>
              <a:pathLst>
                <a:path w="5715" h="634">
                  <a:moveTo>
                    <a:pt x="0" y="0"/>
                  </a:moveTo>
                  <a:lnTo>
                    <a:pt x="0" y="495"/>
                  </a:lnTo>
                  <a:lnTo>
                    <a:pt x="5168" y="596"/>
                  </a:lnTo>
                  <a:lnTo>
                    <a:pt x="5168" y="88"/>
                  </a:lnTo>
                  <a:lnTo>
                    <a:pt x="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6" name="object 632">
              <a:extLst>
                <a:ext uri="{FF2B5EF4-FFF2-40B4-BE49-F238E27FC236}">
                  <a16:creationId xmlns:a16="http://schemas.microsoft.com/office/drawing/2014/main" id="{8373B179-D1FD-4E90-B129-9AD1B603DBF8}"/>
                </a:ext>
              </a:extLst>
            </p:cNvPr>
            <p:cNvSpPr/>
            <p:nvPr/>
          </p:nvSpPr>
          <p:spPr>
            <a:xfrm>
              <a:off x="1485620" y="9243123"/>
              <a:ext cx="17780" cy="29209"/>
            </a:xfrm>
            <a:custGeom>
              <a:avLst/>
              <a:gdLst/>
              <a:ahLst/>
              <a:cxnLst/>
              <a:rect l="l" t="t" r="r" b="b"/>
              <a:pathLst>
                <a:path w="17780" h="29209">
                  <a:moveTo>
                    <a:pt x="6134" y="3276"/>
                  </a:moveTo>
                  <a:lnTo>
                    <a:pt x="3987" y="76"/>
                  </a:lnTo>
                  <a:lnTo>
                    <a:pt x="0" y="0"/>
                  </a:lnTo>
                  <a:lnTo>
                    <a:pt x="2146" y="3187"/>
                  </a:lnTo>
                  <a:lnTo>
                    <a:pt x="6134" y="3276"/>
                  </a:lnTo>
                  <a:close/>
                </a:path>
                <a:path w="17780" h="29209">
                  <a:moveTo>
                    <a:pt x="17424" y="28536"/>
                  </a:moveTo>
                  <a:lnTo>
                    <a:pt x="14643" y="24396"/>
                  </a:lnTo>
                  <a:lnTo>
                    <a:pt x="14643" y="24904"/>
                  </a:lnTo>
                  <a:lnTo>
                    <a:pt x="17424" y="29032"/>
                  </a:lnTo>
                  <a:lnTo>
                    <a:pt x="17424" y="28536"/>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7" name="object 633">
              <a:extLst>
                <a:ext uri="{FF2B5EF4-FFF2-40B4-BE49-F238E27FC236}">
                  <a16:creationId xmlns:a16="http://schemas.microsoft.com/office/drawing/2014/main" id="{EA6400A2-A746-4C4C-8CF6-2A0BA22E5FAE}"/>
                </a:ext>
              </a:extLst>
            </p:cNvPr>
            <p:cNvSpPr/>
            <p:nvPr/>
          </p:nvSpPr>
          <p:spPr>
            <a:xfrm>
              <a:off x="1485626" y="9242733"/>
              <a:ext cx="6350" cy="3810"/>
            </a:xfrm>
            <a:custGeom>
              <a:avLst/>
              <a:gdLst/>
              <a:ahLst/>
              <a:cxnLst/>
              <a:rect l="l" t="t" r="r" b="b"/>
              <a:pathLst>
                <a:path w="6350" h="3809">
                  <a:moveTo>
                    <a:pt x="0" y="0"/>
                  </a:moveTo>
                  <a:lnTo>
                    <a:pt x="2146" y="3187"/>
                  </a:lnTo>
                  <a:lnTo>
                    <a:pt x="6134" y="3263"/>
                  </a:lnTo>
                  <a:lnTo>
                    <a:pt x="3987" y="76"/>
                  </a:lnTo>
                  <a:lnTo>
                    <a:pt x="0"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8" name="object 634">
              <a:extLst>
                <a:ext uri="{FF2B5EF4-FFF2-40B4-BE49-F238E27FC236}">
                  <a16:creationId xmlns:a16="http://schemas.microsoft.com/office/drawing/2014/main" id="{A3E52304-EBF5-4A4E-9031-1A061A44471C}"/>
                </a:ext>
              </a:extLst>
            </p:cNvPr>
            <p:cNvSpPr/>
            <p:nvPr/>
          </p:nvSpPr>
          <p:spPr>
            <a:xfrm>
              <a:off x="1488555" y="9243174"/>
              <a:ext cx="2540" cy="1905"/>
            </a:xfrm>
            <a:custGeom>
              <a:avLst/>
              <a:gdLst/>
              <a:ahLst/>
              <a:cxnLst/>
              <a:rect l="l" t="t" r="r" b="b"/>
              <a:pathLst>
                <a:path w="2540" h="1904">
                  <a:moveTo>
                    <a:pt x="1409" y="0"/>
                  </a:moveTo>
                  <a:lnTo>
                    <a:pt x="660" y="0"/>
                  </a:lnTo>
                  <a:lnTo>
                    <a:pt x="330" y="127"/>
                  </a:lnTo>
                  <a:lnTo>
                    <a:pt x="139" y="330"/>
                  </a:lnTo>
                  <a:lnTo>
                    <a:pt x="0" y="330"/>
                  </a:lnTo>
                  <a:lnTo>
                    <a:pt x="0" y="1041"/>
                  </a:lnTo>
                  <a:lnTo>
                    <a:pt x="457" y="1346"/>
                  </a:lnTo>
                  <a:lnTo>
                    <a:pt x="1600" y="1346"/>
                  </a:lnTo>
                  <a:lnTo>
                    <a:pt x="2082" y="1041"/>
                  </a:lnTo>
                  <a:lnTo>
                    <a:pt x="2082" y="330"/>
                  </a:lnTo>
                  <a:lnTo>
                    <a:pt x="1930" y="330"/>
                  </a:lnTo>
                  <a:lnTo>
                    <a:pt x="1739" y="127"/>
                  </a:lnTo>
                  <a:lnTo>
                    <a:pt x="1409" y="0"/>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9" name="object 635">
              <a:extLst>
                <a:ext uri="{FF2B5EF4-FFF2-40B4-BE49-F238E27FC236}">
                  <a16:creationId xmlns:a16="http://schemas.microsoft.com/office/drawing/2014/main" id="{CE26AEDE-11EA-4CE4-AE2C-CDA656BC8784}"/>
                </a:ext>
              </a:extLst>
            </p:cNvPr>
            <p:cNvSpPr/>
            <p:nvPr/>
          </p:nvSpPr>
          <p:spPr>
            <a:xfrm>
              <a:off x="1488553" y="9242831"/>
              <a:ext cx="2540" cy="1905"/>
            </a:xfrm>
            <a:custGeom>
              <a:avLst/>
              <a:gdLst/>
              <a:ahLst/>
              <a:cxnLst/>
              <a:rect l="l" t="t" r="r" b="b"/>
              <a:pathLst>
                <a:path w="2540" h="1904">
                  <a:moveTo>
                    <a:pt x="1612" y="0"/>
                  </a:moveTo>
                  <a:lnTo>
                    <a:pt x="469" y="0"/>
                  </a:lnTo>
                  <a:lnTo>
                    <a:pt x="0" y="304"/>
                  </a:lnTo>
                  <a:lnTo>
                    <a:pt x="0" y="673"/>
                  </a:lnTo>
                  <a:lnTo>
                    <a:pt x="0" y="1041"/>
                  </a:lnTo>
                  <a:lnTo>
                    <a:pt x="469" y="1333"/>
                  </a:lnTo>
                  <a:lnTo>
                    <a:pt x="1612" y="1333"/>
                  </a:lnTo>
                  <a:lnTo>
                    <a:pt x="2082" y="1041"/>
                  </a:lnTo>
                  <a:lnTo>
                    <a:pt x="2082" y="304"/>
                  </a:lnTo>
                  <a:lnTo>
                    <a:pt x="1612"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0" name="object 636">
              <a:extLst>
                <a:ext uri="{FF2B5EF4-FFF2-40B4-BE49-F238E27FC236}">
                  <a16:creationId xmlns:a16="http://schemas.microsoft.com/office/drawing/2014/main" id="{138F0E61-A759-47CD-8A4E-7C9EEB49B903}"/>
                </a:ext>
              </a:extLst>
            </p:cNvPr>
            <p:cNvSpPr/>
            <p:nvPr/>
          </p:nvSpPr>
          <p:spPr>
            <a:xfrm>
              <a:off x="1487247" y="9243418"/>
              <a:ext cx="1270" cy="635"/>
            </a:xfrm>
            <a:custGeom>
              <a:avLst/>
              <a:gdLst/>
              <a:ahLst/>
              <a:cxnLst/>
              <a:rect l="l" t="t" r="r" b="b"/>
              <a:pathLst>
                <a:path w="1269" h="634">
                  <a:moveTo>
                    <a:pt x="469" y="0"/>
                  </a:moveTo>
                  <a:lnTo>
                    <a:pt x="215" y="0"/>
                  </a:lnTo>
                  <a:lnTo>
                    <a:pt x="50" y="101"/>
                  </a:lnTo>
                  <a:lnTo>
                    <a:pt x="0" y="330"/>
                  </a:lnTo>
                  <a:lnTo>
                    <a:pt x="165" y="431"/>
                  </a:lnTo>
                  <a:lnTo>
                    <a:pt x="520" y="431"/>
                  </a:lnTo>
                  <a:lnTo>
                    <a:pt x="660" y="330"/>
                  </a:lnTo>
                  <a:lnTo>
                    <a:pt x="660"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1" name="object 637">
              <a:extLst>
                <a:ext uri="{FF2B5EF4-FFF2-40B4-BE49-F238E27FC236}">
                  <a16:creationId xmlns:a16="http://schemas.microsoft.com/office/drawing/2014/main" id="{41C85C6D-70CB-4D91-8046-86EB0B56CDDE}"/>
                </a:ext>
              </a:extLst>
            </p:cNvPr>
            <p:cNvSpPr/>
            <p:nvPr/>
          </p:nvSpPr>
          <p:spPr>
            <a:xfrm>
              <a:off x="1487252" y="9243316"/>
              <a:ext cx="1270" cy="635"/>
            </a:xfrm>
            <a:custGeom>
              <a:avLst/>
              <a:gdLst/>
              <a:ahLst/>
              <a:cxnLst/>
              <a:rect l="l" t="t" r="r" b="b"/>
              <a:pathLst>
                <a:path w="1269" h="634">
                  <a:moveTo>
                    <a:pt x="520" y="0"/>
                  </a:moveTo>
                  <a:lnTo>
                    <a:pt x="152" y="0"/>
                  </a:lnTo>
                  <a:lnTo>
                    <a:pt x="0" y="101"/>
                  </a:lnTo>
                  <a:lnTo>
                    <a:pt x="0" y="342"/>
                  </a:lnTo>
                  <a:lnTo>
                    <a:pt x="152" y="431"/>
                  </a:lnTo>
                  <a:lnTo>
                    <a:pt x="520" y="431"/>
                  </a:lnTo>
                  <a:lnTo>
                    <a:pt x="660" y="342"/>
                  </a:lnTo>
                  <a:lnTo>
                    <a:pt x="660" y="101"/>
                  </a:lnTo>
                  <a:lnTo>
                    <a:pt x="52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2" name="object 638">
              <a:extLst>
                <a:ext uri="{FF2B5EF4-FFF2-40B4-BE49-F238E27FC236}">
                  <a16:creationId xmlns:a16="http://schemas.microsoft.com/office/drawing/2014/main" id="{FA601188-037F-4F96-89AC-DE0F4D2F6940}"/>
                </a:ext>
              </a:extLst>
            </p:cNvPr>
            <p:cNvSpPr/>
            <p:nvPr/>
          </p:nvSpPr>
          <p:spPr>
            <a:xfrm>
              <a:off x="1487835" y="9244626"/>
              <a:ext cx="1270" cy="635"/>
            </a:xfrm>
            <a:custGeom>
              <a:avLst/>
              <a:gdLst/>
              <a:ahLst/>
              <a:cxnLst/>
              <a:rect l="l" t="t" r="r" b="b"/>
              <a:pathLst>
                <a:path w="1269" h="634">
                  <a:moveTo>
                    <a:pt x="444" y="0"/>
                  </a:moveTo>
                  <a:lnTo>
                    <a:pt x="203" y="0"/>
                  </a:lnTo>
                  <a:lnTo>
                    <a:pt x="50" y="101"/>
                  </a:lnTo>
                  <a:lnTo>
                    <a:pt x="0" y="330"/>
                  </a:lnTo>
                  <a:lnTo>
                    <a:pt x="152" y="419"/>
                  </a:lnTo>
                  <a:lnTo>
                    <a:pt x="508" y="419"/>
                  </a:lnTo>
                  <a:lnTo>
                    <a:pt x="660" y="330"/>
                  </a:lnTo>
                  <a:lnTo>
                    <a:pt x="660"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3" name="object 639">
              <a:extLst>
                <a:ext uri="{FF2B5EF4-FFF2-40B4-BE49-F238E27FC236}">
                  <a16:creationId xmlns:a16="http://schemas.microsoft.com/office/drawing/2014/main" id="{270CF517-0CB4-4FED-990A-8F1113BCDBBC}"/>
                </a:ext>
              </a:extLst>
            </p:cNvPr>
            <p:cNvSpPr/>
            <p:nvPr/>
          </p:nvSpPr>
          <p:spPr>
            <a:xfrm>
              <a:off x="1487829" y="9244499"/>
              <a:ext cx="1270" cy="635"/>
            </a:xfrm>
            <a:custGeom>
              <a:avLst/>
              <a:gdLst/>
              <a:ahLst/>
              <a:cxnLst/>
              <a:rect l="l" t="t" r="r" b="b"/>
              <a:pathLst>
                <a:path w="1269" h="634">
                  <a:moveTo>
                    <a:pt x="508" y="0"/>
                  </a:moveTo>
                  <a:lnTo>
                    <a:pt x="152" y="0"/>
                  </a:lnTo>
                  <a:lnTo>
                    <a:pt x="0" y="101"/>
                  </a:lnTo>
                  <a:lnTo>
                    <a:pt x="0" y="342"/>
                  </a:lnTo>
                  <a:lnTo>
                    <a:pt x="152" y="431"/>
                  </a:lnTo>
                  <a:lnTo>
                    <a:pt x="508" y="431"/>
                  </a:lnTo>
                  <a:lnTo>
                    <a:pt x="673" y="342"/>
                  </a:lnTo>
                  <a:lnTo>
                    <a:pt x="673" y="101"/>
                  </a:lnTo>
                  <a:lnTo>
                    <a:pt x="508"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4" name="object 640">
              <a:extLst>
                <a:ext uri="{FF2B5EF4-FFF2-40B4-BE49-F238E27FC236}">
                  <a16:creationId xmlns:a16="http://schemas.microsoft.com/office/drawing/2014/main" id="{622E0046-B0BC-41F9-9681-31818640716D}"/>
                </a:ext>
              </a:extLst>
            </p:cNvPr>
            <p:cNvSpPr/>
            <p:nvPr/>
          </p:nvSpPr>
          <p:spPr>
            <a:xfrm>
              <a:off x="1487773" y="9245921"/>
              <a:ext cx="4445" cy="635"/>
            </a:xfrm>
            <a:custGeom>
              <a:avLst/>
              <a:gdLst/>
              <a:ahLst/>
              <a:cxnLst/>
              <a:rect l="l" t="t" r="r" b="b"/>
              <a:pathLst>
                <a:path w="4444" h="634">
                  <a:moveTo>
                    <a:pt x="0" y="0"/>
                  </a:moveTo>
                  <a:lnTo>
                    <a:pt x="0" y="380"/>
                  </a:lnTo>
                  <a:lnTo>
                    <a:pt x="3987" y="482"/>
                  </a:lnTo>
                  <a:lnTo>
                    <a:pt x="3987" y="76"/>
                  </a:lnTo>
                  <a:lnTo>
                    <a:pt x="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5" name="object 641">
              <a:extLst>
                <a:ext uri="{FF2B5EF4-FFF2-40B4-BE49-F238E27FC236}">
                  <a16:creationId xmlns:a16="http://schemas.microsoft.com/office/drawing/2014/main" id="{53F7BAA6-61F3-4DDA-A305-311B4201C6A7}"/>
                </a:ext>
              </a:extLst>
            </p:cNvPr>
            <p:cNvSpPr/>
            <p:nvPr/>
          </p:nvSpPr>
          <p:spPr>
            <a:xfrm>
              <a:off x="1472006" y="9220784"/>
              <a:ext cx="15875" cy="26034"/>
            </a:xfrm>
            <a:custGeom>
              <a:avLst/>
              <a:gdLst/>
              <a:ahLst/>
              <a:cxnLst/>
              <a:rect l="l" t="t" r="r" b="b"/>
              <a:pathLst>
                <a:path w="15875" h="26034">
                  <a:moveTo>
                    <a:pt x="5651" y="2997"/>
                  </a:moveTo>
                  <a:lnTo>
                    <a:pt x="3670" y="76"/>
                  </a:lnTo>
                  <a:lnTo>
                    <a:pt x="0" y="0"/>
                  </a:lnTo>
                  <a:lnTo>
                    <a:pt x="1968" y="2933"/>
                  </a:lnTo>
                  <a:lnTo>
                    <a:pt x="5651" y="2997"/>
                  </a:lnTo>
                  <a:close/>
                </a:path>
                <a:path w="15875" h="26034">
                  <a:moveTo>
                    <a:pt x="15760" y="25146"/>
                  </a:moveTo>
                  <a:lnTo>
                    <a:pt x="13614" y="21958"/>
                  </a:lnTo>
                  <a:lnTo>
                    <a:pt x="13614" y="22339"/>
                  </a:lnTo>
                  <a:lnTo>
                    <a:pt x="15760" y="25527"/>
                  </a:lnTo>
                  <a:lnTo>
                    <a:pt x="15760" y="25146"/>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6" name="object 642">
              <a:extLst>
                <a:ext uri="{FF2B5EF4-FFF2-40B4-BE49-F238E27FC236}">
                  <a16:creationId xmlns:a16="http://schemas.microsoft.com/office/drawing/2014/main" id="{3047641C-1E6C-48BE-BA14-1EC992C63563}"/>
                </a:ext>
              </a:extLst>
            </p:cNvPr>
            <p:cNvSpPr/>
            <p:nvPr/>
          </p:nvSpPr>
          <p:spPr>
            <a:xfrm>
              <a:off x="1472013" y="9220431"/>
              <a:ext cx="5715" cy="3175"/>
            </a:xfrm>
            <a:custGeom>
              <a:avLst/>
              <a:gdLst/>
              <a:ahLst/>
              <a:cxnLst/>
              <a:rect l="l" t="t" r="r" b="b"/>
              <a:pathLst>
                <a:path w="5715" h="3175">
                  <a:moveTo>
                    <a:pt x="0" y="0"/>
                  </a:moveTo>
                  <a:lnTo>
                    <a:pt x="1968" y="2920"/>
                  </a:lnTo>
                  <a:lnTo>
                    <a:pt x="5651" y="3009"/>
                  </a:lnTo>
                  <a:lnTo>
                    <a:pt x="3670" y="63"/>
                  </a:lnTo>
                  <a:lnTo>
                    <a:pt x="0" y="0"/>
                  </a:lnTo>
                  <a:close/>
                </a:path>
              </a:pathLst>
            </a:custGeom>
            <a:solidFill>
              <a:srgbClr val="3E3D3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7" name="object 643">
              <a:extLst>
                <a:ext uri="{FF2B5EF4-FFF2-40B4-BE49-F238E27FC236}">
                  <a16:creationId xmlns:a16="http://schemas.microsoft.com/office/drawing/2014/main" id="{97A85966-A7D8-4AED-A0DA-2A9A0DC9717C}"/>
                </a:ext>
              </a:extLst>
            </p:cNvPr>
            <p:cNvSpPr/>
            <p:nvPr/>
          </p:nvSpPr>
          <p:spPr>
            <a:xfrm>
              <a:off x="1474703" y="9220823"/>
              <a:ext cx="1905" cy="1270"/>
            </a:xfrm>
            <a:custGeom>
              <a:avLst/>
              <a:gdLst/>
              <a:ahLst/>
              <a:cxnLst/>
              <a:rect l="l" t="t" r="r" b="b"/>
              <a:pathLst>
                <a:path w="1905" h="1270">
                  <a:moveTo>
                    <a:pt x="1308" y="0"/>
                  </a:moveTo>
                  <a:lnTo>
                    <a:pt x="596" y="0"/>
                  </a:lnTo>
                  <a:lnTo>
                    <a:pt x="292" y="127"/>
                  </a:lnTo>
                  <a:lnTo>
                    <a:pt x="127" y="304"/>
                  </a:lnTo>
                  <a:lnTo>
                    <a:pt x="0" y="952"/>
                  </a:lnTo>
                  <a:lnTo>
                    <a:pt x="431" y="1244"/>
                  </a:lnTo>
                  <a:lnTo>
                    <a:pt x="1485" y="1244"/>
                  </a:lnTo>
                  <a:lnTo>
                    <a:pt x="1905" y="952"/>
                  </a:lnTo>
                  <a:lnTo>
                    <a:pt x="1905" y="304"/>
                  </a:lnTo>
                  <a:lnTo>
                    <a:pt x="1765" y="304"/>
                  </a:lnTo>
                  <a:lnTo>
                    <a:pt x="1612" y="127"/>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8" name="object 644">
              <a:extLst>
                <a:ext uri="{FF2B5EF4-FFF2-40B4-BE49-F238E27FC236}">
                  <a16:creationId xmlns:a16="http://schemas.microsoft.com/office/drawing/2014/main" id="{D19B8FD5-2496-4EFD-A8C1-6DD5FE9C1098}"/>
                </a:ext>
              </a:extLst>
            </p:cNvPr>
            <p:cNvSpPr/>
            <p:nvPr/>
          </p:nvSpPr>
          <p:spPr>
            <a:xfrm>
              <a:off x="1474701" y="9220518"/>
              <a:ext cx="1905" cy="1270"/>
            </a:xfrm>
            <a:custGeom>
              <a:avLst/>
              <a:gdLst/>
              <a:ahLst/>
              <a:cxnLst/>
              <a:rect l="l" t="t" r="r" b="b"/>
              <a:pathLst>
                <a:path w="1905" h="1270">
                  <a:moveTo>
                    <a:pt x="1485" y="0"/>
                  </a:moveTo>
                  <a:lnTo>
                    <a:pt x="431" y="0"/>
                  </a:lnTo>
                  <a:lnTo>
                    <a:pt x="0" y="266"/>
                  </a:lnTo>
                  <a:lnTo>
                    <a:pt x="0" y="609"/>
                  </a:lnTo>
                  <a:lnTo>
                    <a:pt x="0" y="952"/>
                  </a:lnTo>
                  <a:lnTo>
                    <a:pt x="431" y="1231"/>
                  </a:lnTo>
                  <a:lnTo>
                    <a:pt x="1485" y="1231"/>
                  </a:lnTo>
                  <a:lnTo>
                    <a:pt x="1905" y="952"/>
                  </a:lnTo>
                  <a:lnTo>
                    <a:pt x="1905" y="266"/>
                  </a:lnTo>
                  <a:lnTo>
                    <a:pt x="1485"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9" name="object 645">
              <a:extLst>
                <a:ext uri="{FF2B5EF4-FFF2-40B4-BE49-F238E27FC236}">
                  <a16:creationId xmlns:a16="http://schemas.microsoft.com/office/drawing/2014/main" id="{1D5B413F-1DE0-4917-AED8-142E20C0C734}"/>
                </a:ext>
              </a:extLst>
            </p:cNvPr>
            <p:cNvSpPr/>
            <p:nvPr/>
          </p:nvSpPr>
          <p:spPr>
            <a:xfrm>
              <a:off x="1473514" y="9221057"/>
              <a:ext cx="635" cy="635"/>
            </a:xfrm>
            <a:custGeom>
              <a:avLst/>
              <a:gdLst/>
              <a:ahLst/>
              <a:cxnLst/>
              <a:rect l="l" t="t" r="r" b="b"/>
              <a:pathLst>
                <a:path w="634" h="634">
                  <a:moveTo>
                    <a:pt x="406" y="0"/>
                  </a:moveTo>
                  <a:lnTo>
                    <a:pt x="190" y="0"/>
                  </a:lnTo>
                  <a:lnTo>
                    <a:pt x="38" y="101"/>
                  </a:lnTo>
                  <a:lnTo>
                    <a:pt x="0" y="304"/>
                  </a:lnTo>
                  <a:lnTo>
                    <a:pt x="139" y="393"/>
                  </a:lnTo>
                  <a:lnTo>
                    <a:pt x="469" y="393"/>
                  </a:lnTo>
                  <a:lnTo>
                    <a:pt x="609" y="304"/>
                  </a:lnTo>
                  <a:lnTo>
                    <a:pt x="609"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0" name="object 646">
              <a:extLst>
                <a:ext uri="{FF2B5EF4-FFF2-40B4-BE49-F238E27FC236}">
                  <a16:creationId xmlns:a16="http://schemas.microsoft.com/office/drawing/2014/main" id="{F4F358CA-723C-4A8F-89C3-FB5DB29404D4}"/>
                </a:ext>
              </a:extLst>
            </p:cNvPr>
            <p:cNvSpPr/>
            <p:nvPr/>
          </p:nvSpPr>
          <p:spPr>
            <a:xfrm>
              <a:off x="1473518" y="9220955"/>
              <a:ext cx="635" cy="635"/>
            </a:xfrm>
            <a:custGeom>
              <a:avLst/>
              <a:gdLst/>
              <a:ahLst/>
              <a:cxnLst/>
              <a:rect l="l" t="t" r="r" b="b"/>
              <a:pathLst>
                <a:path w="634" h="634">
                  <a:moveTo>
                    <a:pt x="469" y="0"/>
                  </a:moveTo>
                  <a:lnTo>
                    <a:pt x="127" y="0"/>
                  </a:lnTo>
                  <a:lnTo>
                    <a:pt x="0" y="203"/>
                  </a:lnTo>
                  <a:lnTo>
                    <a:pt x="127" y="406"/>
                  </a:lnTo>
                  <a:lnTo>
                    <a:pt x="469" y="406"/>
                  </a:lnTo>
                  <a:lnTo>
                    <a:pt x="609" y="304"/>
                  </a:lnTo>
                  <a:lnTo>
                    <a:pt x="609" y="101"/>
                  </a:lnTo>
                  <a:lnTo>
                    <a:pt x="469"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1" name="object 647">
              <a:extLst>
                <a:ext uri="{FF2B5EF4-FFF2-40B4-BE49-F238E27FC236}">
                  <a16:creationId xmlns:a16="http://schemas.microsoft.com/office/drawing/2014/main" id="{ABC17C87-8298-4C2B-B4CB-170FD8497B81}"/>
                </a:ext>
              </a:extLst>
            </p:cNvPr>
            <p:cNvSpPr/>
            <p:nvPr/>
          </p:nvSpPr>
          <p:spPr>
            <a:xfrm>
              <a:off x="1474033" y="9222158"/>
              <a:ext cx="635" cy="635"/>
            </a:xfrm>
            <a:custGeom>
              <a:avLst/>
              <a:gdLst/>
              <a:ahLst/>
              <a:cxnLst/>
              <a:rect l="l" t="t" r="r" b="b"/>
              <a:pathLst>
                <a:path w="634" h="634">
                  <a:moveTo>
                    <a:pt x="419" y="0"/>
                  </a:moveTo>
                  <a:lnTo>
                    <a:pt x="190" y="0"/>
                  </a:lnTo>
                  <a:lnTo>
                    <a:pt x="50" y="101"/>
                  </a:lnTo>
                  <a:lnTo>
                    <a:pt x="0" y="304"/>
                  </a:lnTo>
                  <a:lnTo>
                    <a:pt x="139" y="406"/>
                  </a:lnTo>
                  <a:lnTo>
                    <a:pt x="482" y="406"/>
                  </a:lnTo>
                  <a:lnTo>
                    <a:pt x="622" y="304"/>
                  </a:lnTo>
                  <a:lnTo>
                    <a:pt x="622" y="101"/>
                  </a:lnTo>
                  <a:close/>
                </a:path>
              </a:pathLst>
            </a:custGeom>
            <a:solidFill>
              <a:srgbClr val="969696"/>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2" name="object 648">
              <a:extLst>
                <a:ext uri="{FF2B5EF4-FFF2-40B4-BE49-F238E27FC236}">
                  <a16:creationId xmlns:a16="http://schemas.microsoft.com/office/drawing/2014/main" id="{A47B4B97-5273-48A2-AB47-19F168DA55AA}"/>
                </a:ext>
              </a:extLst>
            </p:cNvPr>
            <p:cNvSpPr/>
            <p:nvPr/>
          </p:nvSpPr>
          <p:spPr>
            <a:xfrm>
              <a:off x="1474028" y="9222069"/>
              <a:ext cx="635" cy="635"/>
            </a:xfrm>
            <a:custGeom>
              <a:avLst/>
              <a:gdLst/>
              <a:ahLst/>
              <a:cxnLst/>
              <a:rect l="l" t="t" r="r" b="b"/>
              <a:pathLst>
                <a:path w="634" h="634">
                  <a:moveTo>
                    <a:pt x="482" y="0"/>
                  </a:moveTo>
                  <a:lnTo>
                    <a:pt x="152" y="0"/>
                  </a:lnTo>
                  <a:lnTo>
                    <a:pt x="0" y="88"/>
                  </a:lnTo>
                  <a:lnTo>
                    <a:pt x="0" y="292"/>
                  </a:lnTo>
                  <a:lnTo>
                    <a:pt x="152" y="380"/>
                  </a:lnTo>
                  <a:lnTo>
                    <a:pt x="482" y="380"/>
                  </a:lnTo>
                  <a:lnTo>
                    <a:pt x="622" y="292"/>
                  </a:lnTo>
                  <a:lnTo>
                    <a:pt x="622" y="88"/>
                  </a:lnTo>
                  <a:lnTo>
                    <a:pt x="482"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3" name="object 649">
              <a:extLst>
                <a:ext uri="{FF2B5EF4-FFF2-40B4-BE49-F238E27FC236}">
                  <a16:creationId xmlns:a16="http://schemas.microsoft.com/office/drawing/2014/main" id="{B0C0C2A7-804D-4890-9E71-62C8062747E9}"/>
                </a:ext>
              </a:extLst>
            </p:cNvPr>
            <p:cNvSpPr/>
            <p:nvPr/>
          </p:nvSpPr>
          <p:spPr>
            <a:xfrm>
              <a:off x="1473975" y="9223348"/>
              <a:ext cx="3810" cy="635"/>
            </a:xfrm>
            <a:custGeom>
              <a:avLst/>
              <a:gdLst/>
              <a:ahLst/>
              <a:cxnLst/>
              <a:rect l="l" t="t" r="r" b="b"/>
              <a:pathLst>
                <a:path w="3809" h="634">
                  <a:moveTo>
                    <a:pt x="0" y="0"/>
                  </a:moveTo>
                  <a:lnTo>
                    <a:pt x="0" y="368"/>
                  </a:lnTo>
                  <a:lnTo>
                    <a:pt x="3683" y="431"/>
                  </a:lnTo>
                  <a:lnTo>
                    <a:pt x="3683" y="88"/>
                  </a:lnTo>
                  <a:lnTo>
                    <a:pt x="0" y="0"/>
                  </a:lnTo>
                  <a:close/>
                </a:path>
              </a:pathLst>
            </a:custGeom>
            <a:solidFill>
              <a:srgbClr val="14131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4" name="object 650">
              <a:extLst>
                <a:ext uri="{FF2B5EF4-FFF2-40B4-BE49-F238E27FC236}">
                  <a16:creationId xmlns:a16="http://schemas.microsoft.com/office/drawing/2014/main" id="{41A3B8F9-BBD5-4649-BEF3-F377B55B1D8C}"/>
                </a:ext>
              </a:extLst>
            </p:cNvPr>
            <p:cNvSpPr/>
            <p:nvPr/>
          </p:nvSpPr>
          <p:spPr>
            <a:xfrm>
              <a:off x="1472013" y="9220424"/>
              <a:ext cx="2540" cy="3810"/>
            </a:xfrm>
            <a:custGeom>
              <a:avLst/>
              <a:gdLst/>
              <a:ahLst/>
              <a:cxnLst/>
              <a:rect l="l" t="t" r="r" b="b"/>
              <a:pathLst>
                <a:path w="2540" h="3809">
                  <a:moveTo>
                    <a:pt x="0" y="0"/>
                  </a:moveTo>
                  <a:lnTo>
                    <a:pt x="0" y="355"/>
                  </a:lnTo>
                  <a:lnTo>
                    <a:pt x="1968" y="3289"/>
                  </a:lnTo>
                  <a:lnTo>
                    <a:pt x="1968" y="2933"/>
                  </a:lnTo>
                  <a:lnTo>
                    <a:pt x="0" y="0"/>
                  </a:lnTo>
                  <a:close/>
                </a:path>
              </a:pathLst>
            </a:custGeom>
            <a:solidFill>
              <a:srgbClr val="25242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5" name="object 651">
              <a:extLst>
                <a:ext uri="{FF2B5EF4-FFF2-40B4-BE49-F238E27FC236}">
                  <a16:creationId xmlns:a16="http://schemas.microsoft.com/office/drawing/2014/main" id="{A0EA9897-35C9-48AA-AEED-CB8FBAB2B35F}"/>
                </a:ext>
              </a:extLst>
            </p:cNvPr>
            <p:cNvSpPr/>
            <p:nvPr/>
          </p:nvSpPr>
          <p:spPr>
            <a:xfrm>
              <a:off x="1467443" y="9196269"/>
              <a:ext cx="212090" cy="297815"/>
            </a:xfrm>
            <a:custGeom>
              <a:avLst/>
              <a:gdLst/>
              <a:ahLst/>
              <a:cxnLst/>
              <a:rect l="l" t="t" r="r" b="b"/>
              <a:pathLst>
                <a:path w="212089" h="297815">
                  <a:moveTo>
                    <a:pt x="0" y="0"/>
                  </a:moveTo>
                  <a:lnTo>
                    <a:pt x="207784" y="297599"/>
                  </a:lnTo>
                  <a:lnTo>
                    <a:pt x="211569" y="297599"/>
                  </a:lnTo>
                  <a:lnTo>
                    <a:pt x="0" y="0"/>
                  </a:lnTo>
                  <a:close/>
                </a:path>
              </a:pathLst>
            </a:custGeom>
            <a:solidFill>
              <a:srgbClr val="B0B0B0"/>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6" name="object 652">
              <a:extLst>
                <a:ext uri="{FF2B5EF4-FFF2-40B4-BE49-F238E27FC236}">
                  <a16:creationId xmlns:a16="http://schemas.microsoft.com/office/drawing/2014/main" id="{F6A2E2FF-D767-4EA3-AED8-72E428329593}"/>
                </a:ext>
              </a:extLst>
            </p:cNvPr>
            <p:cNvSpPr/>
            <p:nvPr/>
          </p:nvSpPr>
          <p:spPr>
            <a:xfrm>
              <a:off x="1230007" y="9243466"/>
              <a:ext cx="387350" cy="257175"/>
            </a:xfrm>
            <a:custGeom>
              <a:avLst/>
              <a:gdLst/>
              <a:ahLst/>
              <a:cxnLst/>
              <a:rect l="l" t="t" r="r" b="b"/>
              <a:pathLst>
                <a:path w="387350" h="257175">
                  <a:moveTo>
                    <a:pt x="248627" y="0"/>
                  </a:moveTo>
                  <a:lnTo>
                    <a:pt x="138620" y="0"/>
                  </a:lnTo>
                  <a:lnTo>
                    <a:pt x="162826" y="2019"/>
                  </a:lnTo>
                  <a:lnTo>
                    <a:pt x="182359" y="2692"/>
                  </a:lnTo>
                  <a:lnTo>
                    <a:pt x="207518" y="2019"/>
                  </a:lnTo>
                  <a:lnTo>
                    <a:pt x="248627" y="0"/>
                  </a:lnTo>
                  <a:close/>
                </a:path>
                <a:path w="387350" h="257175">
                  <a:moveTo>
                    <a:pt x="254012" y="56781"/>
                  </a:moveTo>
                  <a:lnTo>
                    <a:pt x="122580" y="56781"/>
                  </a:lnTo>
                  <a:lnTo>
                    <a:pt x="122580" y="59321"/>
                  </a:lnTo>
                  <a:lnTo>
                    <a:pt x="145821" y="59321"/>
                  </a:lnTo>
                  <a:lnTo>
                    <a:pt x="145821" y="60591"/>
                  </a:lnTo>
                  <a:lnTo>
                    <a:pt x="214795" y="60591"/>
                  </a:lnTo>
                  <a:lnTo>
                    <a:pt x="214795" y="59321"/>
                  </a:lnTo>
                  <a:lnTo>
                    <a:pt x="254012" y="59321"/>
                  </a:lnTo>
                  <a:lnTo>
                    <a:pt x="254012" y="56781"/>
                  </a:lnTo>
                  <a:close/>
                </a:path>
                <a:path w="387350" h="257175">
                  <a:moveTo>
                    <a:pt x="257810" y="25234"/>
                  </a:moveTo>
                  <a:lnTo>
                    <a:pt x="129438" y="25234"/>
                  </a:lnTo>
                  <a:lnTo>
                    <a:pt x="157695" y="27584"/>
                  </a:lnTo>
                  <a:lnTo>
                    <a:pt x="180492" y="28359"/>
                  </a:lnTo>
                  <a:lnTo>
                    <a:pt x="209854" y="27584"/>
                  </a:lnTo>
                  <a:lnTo>
                    <a:pt x="257810" y="25234"/>
                  </a:lnTo>
                  <a:close/>
                </a:path>
                <a:path w="387350" h="257175">
                  <a:moveTo>
                    <a:pt x="258330" y="99453"/>
                  </a:moveTo>
                  <a:lnTo>
                    <a:pt x="112903" y="99453"/>
                  </a:lnTo>
                  <a:lnTo>
                    <a:pt x="112903" y="103263"/>
                  </a:lnTo>
                  <a:lnTo>
                    <a:pt x="154813" y="103263"/>
                  </a:lnTo>
                  <a:lnTo>
                    <a:pt x="154813" y="104533"/>
                  </a:lnTo>
                  <a:lnTo>
                    <a:pt x="195084" y="104533"/>
                  </a:lnTo>
                  <a:lnTo>
                    <a:pt x="195084" y="103263"/>
                  </a:lnTo>
                  <a:lnTo>
                    <a:pt x="258330" y="103263"/>
                  </a:lnTo>
                  <a:lnTo>
                    <a:pt x="258330" y="99453"/>
                  </a:lnTo>
                  <a:close/>
                </a:path>
                <a:path w="387350" h="257175">
                  <a:moveTo>
                    <a:pt x="269417" y="143129"/>
                  </a:moveTo>
                  <a:lnTo>
                    <a:pt x="96469" y="143129"/>
                  </a:lnTo>
                  <a:lnTo>
                    <a:pt x="96469" y="148209"/>
                  </a:lnTo>
                  <a:lnTo>
                    <a:pt x="152742" y="148209"/>
                  </a:lnTo>
                  <a:lnTo>
                    <a:pt x="152742" y="149479"/>
                  </a:lnTo>
                  <a:lnTo>
                    <a:pt x="186461" y="149479"/>
                  </a:lnTo>
                  <a:lnTo>
                    <a:pt x="186461" y="148209"/>
                  </a:lnTo>
                  <a:lnTo>
                    <a:pt x="269417" y="148209"/>
                  </a:lnTo>
                  <a:lnTo>
                    <a:pt x="269417" y="143129"/>
                  </a:lnTo>
                  <a:close/>
                </a:path>
                <a:path w="387350" h="257175">
                  <a:moveTo>
                    <a:pt x="355790" y="194360"/>
                  </a:moveTo>
                  <a:lnTo>
                    <a:pt x="31445" y="194360"/>
                  </a:lnTo>
                  <a:lnTo>
                    <a:pt x="87858" y="199034"/>
                  </a:lnTo>
                  <a:lnTo>
                    <a:pt x="260083" y="199034"/>
                  </a:lnTo>
                  <a:lnTo>
                    <a:pt x="355790" y="194360"/>
                  </a:lnTo>
                  <a:close/>
                </a:path>
                <a:path w="387350" h="257175">
                  <a:moveTo>
                    <a:pt x="387235" y="251485"/>
                  </a:moveTo>
                  <a:lnTo>
                    <a:pt x="0" y="251485"/>
                  </a:lnTo>
                  <a:lnTo>
                    <a:pt x="67398" y="257073"/>
                  </a:lnTo>
                  <a:lnTo>
                    <a:pt x="272897" y="257073"/>
                  </a:lnTo>
                  <a:lnTo>
                    <a:pt x="387235" y="251485"/>
                  </a:lnTo>
                  <a:close/>
                </a:path>
              </a:pathLst>
            </a:custGeom>
            <a:solidFill>
              <a:srgbClr val="999999"/>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267" name="Rectangle 266">
            <a:extLst>
              <a:ext uri="{FF2B5EF4-FFF2-40B4-BE49-F238E27FC236}">
                <a16:creationId xmlns:a16="http://schemas.microsoft.com/office/drawing/2014/main" id="{FC59B9F4-E128-4A1A-BFD4-F50475896CEC}"/>
              </a:ext>
            </a:extLst>
          </p:cNvPr>
          <p:cNvSpPr/>
          <p:nvPr/>
        </p:nvSpPr>
        <p:spPr>
          <a:xfrm>
            <a:off x="1102006" y="3528913"/>
            <a:ext cx="1097288" cy="369332"/>
          </a:xfrm>
          <a:prstGeom prst="rect">
            <a:avLst/>
          </a:prstGeom>
        </p:spPr>
        <p:txBody>
          <a:bodyPr wrap="none">
            <a:spAutoFit/>
          </a:bodyPr>
          <a:lstStyle/>
          <a:p>
            <a:pPr marL="8664" marR="0" lvl="0" indent="0" algn="l" defTabSz="457200" rtl="0" eaLnBrk="1" fontAlgn="base" latinLnBrk="0" hangingPunct="1">
              <a:lnSpc>
                <a:spcPct val="100000"/>
              </a:lnSpc>
              <a:spcBef>
                <a:spcPts val="68"/>
              </a:spcBef>
              <a:spcAft>
                <a:spcPct val="0"/>
              </a:spcAft>
              <a:buClrTx/>
              <a:buSzTx/>
              <a:buFontTx/>
              <a:buNone/>
              <a:tabLst/>
              <a:defRPr/>
            </a:pPr>
            <a:r>
              <a:rPr kumimoji="0" lang="en-US" sz="1800" b="1" i="0" u="none" strike="noStrike" kern="1200" cap="none" spc="-2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rPr>
              <a:t>VALUES</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656653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6320-E394-4D03-90A2-E7C15985469F}"/>
              </a:ext>
            </a:extLst>
          </p:cNvPr>
          <p:cNvSpPr>
            <a:spLocks noGrp="1"/>
          </p:cNvSpPr>
          <p:nvPr>
            <p:ph type="title"/>
          </p:nvPr>
        </p:nvSpPr>
        <p:spPr>
          <a:xfrm>
            <a:off x="1784507" y="164731"/>
            <a:ext cx="8165786" cy="492443"/>
          </a:xfrm>
        </p:spPr>
        <p:txBody>
          <a:bodyPr/>
          <a:lstStyle/>
          <a:p>
            <a:pPr algn="ctr"/>
            <a:r>
              <a:rPr lang="en-US" sz="3200" dirty="0">
                <a:solidFill>
                  <a:schemeClr val="accent5">
                    <a:lumMod val="50000"/>
                  </a:schemeClr>
                </a:solidFill>
                <a:latin typeface="Gill Sans MT" panose="020B0502020104020203" pitchFamily="34" charset="0"/>
              </a:rPr>
              <a:t>Important Region VII Contacts</a:t>
            </a:r>
          </a:p>
        </p:txBody>
      </p:sp>
      <p:sp>
        <p:nvSpPr>
          <p:cNvPr id="5" name="Text Placeholder 4">
            <a:extLst>
              <a:ext uri="{FF2B5EF4-FFF2-40B4-BE49-F238E27FC236}">
                <a16:creationId xmlns:a16="http://schemas.microsoft.com/office/drawing/2014/main" id="{54F37D33-C311-4A2F-99FE-5DA9E5882DCF}"/>
              </a:ext>
            </a:extLst>
          </p:cNvPr>
          <p:cNvSpPr>
            <a:spLocks noGrp="1"/>
          </p:cNvSpPr>
          <p:nvPr>
            <p:ph type="body" idx="1"/>
          </p:nvPr>
        </p:nvSpPr>
        <p:spPr>
          <a:xfrm>
            <a:off x="2013106" y="626395"/>
            <a:ext cx="8537448" cy="4211538"/>
          </a:xfrm>
        </p:spPr>
        <p:txBody>
          <a:bodyPr/>
          <a:lstStyle/>
          <a:p>
            <a:r>
              <a:rPr lang="en-US" b="1" u="sng" dirty="0">
                <a:latin typeface="Times New Roman" panose="02020603050405020304" pitchFamily="18" charset="0"/>
                <a:ea typeface="Times New Roman" panose="02020603050405020304" pitchFamily="18" charset="0"/>
              </a:rPr>
              <a:t>Applications, Projects &amp; Program questions, please contact</a:t>
            </a:r>
            <a:r>
              <a:rPr lang="en-US" dirty="0">
                <a:effectLst/>
                <a:latin typeface="Times New Roman" panose="02020603050405020304" pitchFamily="18" charset="0"/>
                <a:ea typeface="Times New Roman" panose="02020603050405020304" pitchFamily="18" charset="0"/>
              </a:rPr>
              <a:t>:</a:t>
            </a:r>
          </a:p>
          <a:p>
            <a:endParaRPr lang="en-US" dirty="0">
              <a:effectLst/>
              <a:latin typeface="Times New Roman" panose="02020603050405020304" pitchFamily="18" charset="0"/>
              <a:ea typeface="Times New Roman" panose="02020603050405020304" pitchFamily="18" charset="0"/>
            </a:endParaRPr>
          </a:p>
          <a:p>
            <a:pPr marL="214313" indent="-214313">
              <a:buFont typeface="Wingdings" panose="05000000000000000000" pitchFamily="2" charset="2"/>
              <a:buChar char="Ø"/>
            </a:pPr>
            <a:r>
              <a:rPr lang="en-US" sz="1500" dirty="0">
                <a:ea typeface="Times New Roman" panose="02020603050405020304" pitchFamily="18" charset="0"/>
              </a:rPr>
              <a:t>Grant Manager, Logan Daniels at (816) 329-3933 or </a:t>
            </a:r>
            <a:r>
              <a:rPr lang="en-US" sz="1500" u="sng" dirty="0">
                <a:solidFill>
                  <a:srgbClr val="0000FF"/>
                </a:solidFill>
                <a:ea typeface="Times New Roman" panose="02020603050405020304" pitchFamily="18" charset="0"/>
                <a:hlinkClick r:id="rId2"/>
              </a:rPr>
              <a:t>logan.daniels@dot.gov</a:t>
            </a:r>
            <a:endParaRPr lang="en-US" sz="1500" u="sng" dirty="0">
              <a:solidFill>
                <a:srgbClr val="0000FF"/>
              </a:solidFill>
              <a:ea typeface="Times New Roman" panose="02020603050405020304" pitchFamily="18" charset="0"/>
            </a:endParaRPr>
          </a:p>
          <a:p>
            <a:pPr marL="214313" indent="-214313">
              <a:lnSpc>
                <a:spcPct val="150000"/>
              </a:lnSpc>
              <a:buFont typeface="Wingdings" panose="05000000000000000000" pitchFamily="2" charset="2"/>
              <a:buChar char="Ø"/>
            </a:pPr>
            <a:r>
              <a:rPr lang="en-US" sz="1500" dirty="0"/>
              <a:t>Grant Manager, Shannon Graves at (816) 329-2926 or </a:t>
            </a:r>
            <a:r>
              <a:rPr lang="en-US" sz="1500" dirty="0">
                <a:hlinkClick r:id="rId3"/>
              </a:rPr>
              <a:t>shanon.graves@dot.gov</a:t>
            </a:r>
            <a:endParaRPr lang="en-US" sz="1500" dirty="0"/>
          </a:p>
          <a:p>
            <a:pPr marL="214313" indent="-214313">
              <a:lnSpc>
                <a:spcPct val="150000"/>
              </a:lnSpc>
              <a:buFont typeface="Wingdings" panose="05000000000000000000" pitchFamily="2" charset="2"/>
              <a:buChar char="Ø"/>
            </a:pPr>
            <a:r>
              <a:rPr lang="en-US" sz="1500" dirty="0"/>
              <a:t>Grant Manager, Jeremiah Shuler at (816) 329-3940 or </a:t>
            </a:r>
            <a:r>
              <a:rPr lang="en-US" sz="1500" dirty="0">
                <a:hlinkClick r:id="rId4"/>
              </a:rPr>
              <a:t>jeremiah.shuler@dot.gov</a:t>
            </a:r>
            <a:r>
              <a:rPr lang="en-US" sz="1500" dirty="0"/>
              <a:t> </a:t>
            </a:r>
          </a:p>
          <a:p>
            <a:pPr marL="214313" indent="-214313">
              <a:lnSpc>
                <a:spcPct val="150000"/>
              </a:lnSpc>
              <a:buFont typeface="Wingdings" panose="05000000000000000000" pitchFamily="2" charset="2"/>
              <a:buChar char="Ø"/>
            </a:pPr>
            <a:r>
              <a:rPr lang="en-US" sz="1500" dirty="0">
                <a:ea typeface="Times New Roman" panose="02020603050405020304" pitchFamily="18" charset="0"/>
              </a:rPr>
              <a:t>Planning (including TIP/STIP), Daniel Nguyen at (816) 329-3938 or </a:t>
            </a:r>
            <a:r>
              <a:rPr lang="en-US" sz="1500" dirty="0">
                <a:ea typeface="Times New Roman" panose="02020603050405020304" pitchFamily="18" charset="0"/>
                <a:hlinkClick r:id="rId5"/>
              </a:rPr>
              <a:t>daniel.nguyen@dot.gov</a:t>
            </a:r>
            <a:r>
              <a:rPr lang="en-US" sz="1500" dirty="0">
                <a:ea typeface="Times New Roman" panose="02020603050405020304" pitchFamily="18" charset="0"/>
              </a:rPr>
              <a:t> </a:t>
            </a:r>
          </a:p>
          <a:p>
            <a:pPr marL="214313" indent="-214313">
              <a:lnSpc>
                <a:spcPct val="150000"/>
              </a:lnSpc>
              <a:buFont typeface="Wingdings" panose="05000000000000000000" pitchFamily="2" charset="2"/>
              <a:buChar char="Ø"/>
            </a:pPr>
            <a:r>
              <a:rPr lang="en-US" sz="1500" dirty="0">
                <a:ea typeface="Times New Roman" panose="02020603050405020304" pitchFamily="18" charset="0"/>
              </a:rPr>
              <a:t>Environmental (NEPA), Gerri Doyle at (816) 329-3928 or </a:t>
            </a:r>
            <a:r>
              <a:rPr lang="en-US" sz="1500" u="sng" dirty="0">
                <a:solidFill>
                  <a:srgbClr val="0000FF"/>
                </a:solidFill>
                <a:ea typeface="Times New Roman" panose="02020603050405020304" pitchFamily="18" charset="0"/>
                <a:hlinkClick r:id="rId6"/>
              </a:rPr>
              <a:t>gerri.doyle@dot.gov</a:t>
            </a:r>
            <a:endParaRPr lang="en-US" sz="1500" dirty="0">
              <a:ea typeface="Times New Roman" panose="02020603050405020304" pitchFamily="18" charset="0"/>
            </a:endParaRPr>
          </a:p>
          <a:p>
            <a:pPr marL="214313" indent="-214313">
              <a:lnSpc>
                <a:spcPct val="150000"/>
              </a:lnSpc>
              <a:buFont typeface="Wingdings" panose="05000000000000000000" pitchFamily="2" charset="2"/>
              <a:buChar char="Ø"/>
            </a:pPr>
            <a:r>
              <a:rPr lang="en-US" sz="1500" dirty="0">
                <a:ea typeface="Times New Roman" panose="02020603050405020304" pitchFamily="18" charset="0"/>
              </a:rPr>
              <a:t>Civil Rights (DBE, EEO, Title VI, ADA), Marisa Appleton at </a:t>
            </a:r>
            <a:r>
              <a:rPr lang="en-US" sz="1500" dirty="0">
                <a:ea typeface="Arial" panose="020B0604020202020204" pitchFamily="34" charset="0"/>
              </a:rPr>
              <a:t>(817) 978-0567 or </a:t>
            </a:r>
            <a:r>
              <a:rPr lang="en-US" sz="1500" u="sng" dirty="0">
                <a:solidFill>
                  <a:srgbClr val="0563C1"/>
                </a:solidFill>
                <a:ea typeface="Arial" panose="020B0604020202020204" pitchFamily="34" charset="0"/>
                <a:hlinkClick r:id="rId7"/>
              </a:rPr>
              <a:t>marisa.appleton@dot.gov</a:t>
            </a:r>
            <a:endParaRPr lang="en-US" sz="1500" u="sng" dirty="0">
              <a:solidFill>
                <a:srgbClr val="0563C1"/>
              </a:solidFill>
              <a:ea typeface="Arial" panose="020B0604020202020204" pitchFamily="34" charset="0"/>
            </a:endParaRPr>
          </a:p>
          <a:p>
            <a:pPr marL="214313" indent="-214313">
              <a:lnSpc>
                <a:spcPct val="150000"/>
              </a:lnSpc>
              <a:buFont typeface="Wingdings" panose="05000000000000000000" pitchFamily="2" charset="2"/>
              <a:buChar char="Ø"/>
            </a:pPr>
            <a:r>
              <a:rPr lang="en-US" sz="1500" dirty="0">
                <a:ea typeface="Times New Roman" panose="02020603050405020304" pitchFamily="18" charset="0"/>
              </a:rPr>
              <a:t>Legal Matters (Buy America, C&amp;As, Contracts), Jason Pollock at (816) 329-3936 or </a:t>
            </a:r>
            <a:r>
              <a:rPr lang="en-US" sz="1500" dirty="0">
                <a:ea typeface="Times New Roman" panose="02020603050405020304" pitchFamily="18" charset="0"/>
                <a:hlinkClick r:id="rId8"/>
              </a:rPr>
              <a:t>jason.pollock@dot.gov</a:t>
            </a:r>
            <a:endParaRPr lang="en-US" sz="1500" dirty="0">
              <a:ea typeface="Times New Roman" panose="02020603050405020304" pitchFamily="18" charset="0"/>
            </a:endParaRPr>
          </a:p>
          <a:p>
            <a:pPr marL="214313" indent="-214313">
              <a:lnSpc>
                <a:spcPct val="150000"/>
              </a:lnSpc>
              <a:buFont typeface="Wingdings" panose="05000000000000000000" pitchFamily="2" charset="2"/>
              <a:buChar char="Ø"/>
            </a:pPr>
            <a:r>
              <a:rPr lang="en-US" sz="1500" dirty="0">
                <a:ea typeface="Times New Roman" panose="02020603050405020304" pitchFamily="18" charset="0"/>
              </a:rPr>
              <a:t>Construction Projects, Engineer, Cindy Moses at (816) 329-3939 or </a:t>
            </a:r>
            <a:r>
              <a:rPr lang="en-US" sz="1500" dirty="0">
                <a:ea typeface="Times New Roman" panose="02020603050405020304" pitchFamily="18" charset="0"/>
                <a:hlinkClick r:id="rId9"/>
              </a:rPr>
              <a:t>cynthia.moses@dot.gov</a:t>
            </a:r>
            <a:r>
              <a:rPr lang="en-US" sz="1500" dirty="0">
                <a:ea typeface="Times New Roman" panose="02020603050405020304" pitchFamily="18" charset="0"/>
              </a:rPr>
              <a:t>   </a:t>
            </a:r>
          </a:p>
          <a:p>
            <a:pPr marL="214313" indent="-214313">
              <a:lnSpc>
                <a:spcPct val="150000"/>
              </a:lnSpc>
              <a:buFont typeface="Wingdings" panose="05000000000000000000" pitchFamily="2" charset="2"/>
              <a:buChar char="Ø"/>
            </a:pPr>
            <a:r>
              <a:rPr lang="en-US" sz="1500" dirty="0">
                <a:ea typeface="Times New Roman" panose="02020603050405020304" pitchFamily="18" charset="0"/>
              </a:rPr>
              <a:t>Planning Director, Cathy Monroe at (816) 329-3929 or </a:t>
            </a:r>
            <a:r>
              <a:rPr lang="en-US" sz="1500" dirty="0">
                <a:ea typeface="Times New Roman" panose="02020603050405020304" pitchFamily="18" charset="0"/>
                <a:hlinkClick r:id="rId10"/>
              </a:rPr>
              <a:t>cathy.monroe@dot.gov</a:t>
            </a:r>
            <a:endParaRPr lang="en-US" sz="1500" dirty="0">
              <a:ea typeface="Times New Roman" panose="02020603050405020304" pitchFamily="18" charset="0"/>
            </a:endParaRPr>
          </a:p>
          <a:p>
            <a:pPr marL="214313" indent="-214313">
              <a:lnSpc>
                <a:spcPct val="150000"/>
              </a:lnSpc>
              <a:buFont typeface="Wingdings" panose="05000000000000000000" pitchFamily="2" charset="2"/>
              <a:buChar char="Ø"/>
            </a:pPr>
            <a:r>
              <a:rPr lang="en-US" sz="1500" dirty="0">
                <a:ea typeface="Times New Roman" panose="02020603050405020304" pitchFamily="18" charset="0"/>
              </a:rPr>
              <a:t>Oversight, Program Management Director, Bill Kalt at (816) 329-3927 or </a:t>
            </a:r>
            <a:r>
              <a:rPr lang="en-US" sz="1500" dirty="0">
                <a:ea typeface="Times New Roman" panose="02020603050405020304" pitchFamily="18" charset="0"/>
                <a:hlinkClick r:id="rId11"/>
              </a:rPr>
              <a:t>william.kalt@dot.gov</a:t>
            </a:r>
            <a:r>
              <a:rPr lang="en-US" sz="1500" dirty="0">
                <a:ea typeface="Times New Roman" panose="02020603050405020304" pitchFamily="18" charset="0"/>
              </a:rPr>
              <a:t>    </a:t>
            </a:r>
            <a:endParaRPr lang="en-US" sz="1500" u="sng" dirty="0">
              <a:solidFill>
                <a:srgbClr val="0000FF"/>
              </a:solidFill>
              <a:ea typeface="Times New Roman" panose="02020603050405020304" pitchFamily="18" charset="0"/>
            </a:endParaRPr>
          </a:p>
        </p:txBody>
      </p:sp>
    </p:spTree>
    <p:extLst>
      <p:ext uri="{BB962C8B-B14F-4D97-AF65-F5344CB8AC3E}">
        <p14:creationId xmlns:p14="http://schemas.microsoft.com/office/powerpoint/2010/main" val="1097446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33964A-0BE0-49AF-B9BD-DD009E1B1BA8}"/>
              </a:ext>
            </a:extLst>
          </p:cNvPr>
          <p:cNvPicPr>
            <a:picLocks noChangeAspect="1"/>
          </p:cNvPicPr>
          <p:nvPr/>
        </p:nvPicPr>
        <p:blipFill>
          <a:blip r:embed="rId2"/>
          <a:stretch>
            <a:fillRect/>
          </a:stretch>
        </p:blipFill>
        <p:spPr>
          <a:xfrm>
            <a:off x="2019956" y="686212"/>
            <a:ext cx="4023709" cy="2334970"/>
          </a:xfrm>
          <a:prstGeom prst="rect">
            <a:avLst/>
          </a:prstGeom>
        </p:spPr>
      </p:pic>
      <p:pic>
        <p:nvPicPr>
          <p:cNvPr id="3" name="Picture 2" descr="People boarding a transit bus">
            <a:extLst>
              <a:ext uri="{FF2B5EF4-FFF2-40B4-BE49-F238E27FC236}">
                <a16:creationId xmlns:a16="http://schemas.microsoft.com/office/drawing/2014/main" id="{3FF99BAC-C019-4532-ACE9-7B9CFEDC3F6A}"/>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0793" y="694952"/>
            <a:ext cx="4021808" cy="2331720"/>
          </a:xfrm>
          <a:prstGeom prst="rect">
            <a:avLst/>
          </a:prstGeom>
        </p:spPr>
      </p:pic>
      <p:pic>
        <p:nvPicPr>
          <p:cNvPr id="4" name="Picture 3" descr="A large ferry in the water">
            <a:extLst>
              <a:ext uri="{FF2B5EF4-FFF2-40B4-BE49-F238E27FC236}">
                <a16:creationId xmlns:a16="http://schemas.microsoft.com/office/drawing/2014/main" id="{67C3B458-822D-4C7A-8EBD-8D4E4CBAE855}"/>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22586" y="3125166"/>
            <a:ext cx="4023360" cy="2362574"/>
          </a:xfrm>
          <a:prstGeom prst="rect">
            <a:avLst/>
          </a:prstGeom>
        </p:spPr>
      </p:pic>
      <p:pic>
        <p:nvPicPr>
          <p:cNvPr id="5" name="Picture 4" descr="A white transit van on the road">
            <a:extLst>
              <a:ext uri="{FF2B5EF4-FFF2-40B4-BE49-F238E27FC236}">
                <a16:creationId xmlns:a16="http://schemas.microsoft.com/office/drawing/2014/main" id="{DC491CFD-F7D2-424D-8D60-7E1514806E8D}"/>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70"/>
          <a:stretch/>
        </p:blipFill>
        <p:spPr>
          <a:xfrm>
            <a:off x="6152338" y="3131388"/>
            <a:ext cx="4021808" cy="2356352"/>
          </a:xfrm>
          <a:prstGeom prst="rect">
            <a:avLst/>
          </a:prstGeom>
        </p:spPr>
      </p:pic>
    </p:spTree>
    <p:extLst>
      <p:ext uri="{BB962C8B-B14F-4D97-AF65-F5344CB8AC3E}">
        <p14:creationId xmlns:p14="http://schemas.microsoft.com/office/powerpoint/2010/main" val="128302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70D3-433F-472A-85C8-5E6897DC4217}"/>
              </a:ext>
            </a:extLst>
          </p:cNvPr>
          <p:cNvSpPr>
            <a:spLocks noGrp="1"/>
          </p:cNvSpPr>
          <p:nvPr>
            <p:ph type="title"/>
          </p:nvPr>
        </p:nvSpPr>
        <p:spPr>
          <a:xfrm>
            <a:off x="819712" y="84164"/>
            <a:ext cx="9601200" cy="914400"/>
          </a:xfrm>
        </p:spPr>
        <p:txBody>
          <a:bodyPr/>
          <a:lstStyle/>
          <a:p>
            <a:r>
              <a:rPr lang="en-US" dirty="0"/>
              <a:t>Increased</a:t>
            </a:r>
            <a:r>
              <a:rPr lang="en-US" spc="-40" dirty="0"/>
              <a:t> </a:t>
            </a:r>
            <a:r>
              <a:rPr lang="en-US" dirty="0"/>
              <a:t>Funding</a:t>
            </a:r>
            <a:r>
              <a:rPr lang="en-US" spc="-30" dirty="0"/>
              <a:t> </a:t>
            </a:r>
            <a:r>
              <a:rPr lang="en-US" dirty="0"/>
              <a:t>for</a:t>
            </a:r>
            <a:r>
              <a:rPr lang="en-US" spc="-40" dirty="0"/>
              <a:t> </a:t>
            </a:r>
            <a:r>
              <a:rPr lang="en-US" dirty="0"/>
              <a:t>Public</a:t>
            </a:r>
            <a:r>
              <a:rPr lang="en-US" spc="-40" dirty="0"/>
              <a:t> </a:t>
            </a:r>
            <a:r>
              <a:rPr lang="en-US" spc="-25" dirty="0"/>
              <a:t>Transportation</a:t>
            </a:r>
            <a:endParaRPr lang="en-US" dirty="0"/>
          </a:p>
        </p:txBody>
      </p:sp>
      <p:grpSp>
        <p:nvGrpSpPr>
          <p:cNvPr id="86" name="Group 85">
            <a:extLst>
              <a:ext uri="{FF2B5EF4-FFF2-40B4-BE49-F238E27FC236}">
                <a16:creationId xmlns:a16="http://schemas.microsoft.com/office/drawing/2014/main" id="{A5BD60B6-8884-4CBF-80C6-34CB5E0E38A1}"/>
              </a:ext>
            </a:extLst>
          </p:cNvPr>
          <p:cNvGrpSpPr/>
          <p:nvPr/>
        </p:nvGrpSpPr>
        <p:grpSpPr>
          <a:xfrm>
            <a:off x="16734" y="1037349"/>
            <a:ext cx="12015232" cy="5271729"/>
            <a:chOff x="16734" y="1037349"/>
            <a:chExt cx="12015232" cy="5271729"/>
          </a:xfrm>
        </p:grpSpPr>
        <p:grpSp>
          <p:nvGrpSpPr>
            <p:cNvPr id="36" name="object 12">
              <a:extLst>
                <a:ext uri="{FF2B5EF4-FFF2-40B4-BE49-F238E27FC236}">
                  <a16:creationId xmlns:a16="http://schemas.microsoft.com/office/drawing/2014/main" id="{7139BFDC-72E8-4D67-BFAE-CAC62715CF5C}"/>
                </a:ext>
              </a:extLst>
            </p:cNvPr>
            <p:cNvGrpSpPr/>
            <p:nvPr/>
          </p:nvGrpSpPr>
          <p:grpSpPr>
            <a:xfrm>
              <a:off x="572756" y="1118208"/>
              <a:ext cx="11459210" cy="5190870"/>
              <a:chOff x="507873" y="1131189"/>
              <a:chExt cx="11459210" cy="5190870"/>
            </a:xfrm>
          </p:grpSpPr>
          <p:sp>
            <p:nvSpPr>
              <p:cNvPr id="39" name="object 15">
                <a:extLst>
                  <a:ext uri="{FF2B5EF4-FFF2-40B4-BE49-F238E27FC236}">
                    <a16:creationId xmlns:a16="http://schemas.microsoft.com/office/drawing/2014/main" id="{A9656D31-41F3-4CE9-9AA8-DDB270526767}"/>
                  </a:ext>
                </a:extLst>
              </p:cNvPr>
              <p:cNvSpPr/>
              <p:nvPr/>
            </p:nvSpPr>
            <p:spPr>
              <a:xfrm>
                <a:off x="507873" y="2057781"/>
                <a:ext cx="11459210" cy="2780030"/>
              </a:xfrm>
              <a:custGeom>
                <a:avLst/>
                <a:gdLst/>
                <a:ahLst/>
                <a:cxnLst/>
                <a:rect l="l" t="t" r="r" b="b"/>
                <a:pathLst>
                  <a:path w="11459210" h="2780029">
                    <a:moveTo>
                      <a:pt x="0" y="2779776"/>
                    </a:moveTo>
                    <a:lnTo>
                      <a:pt x="260984" y="2779776"/>
                    </a:lnTo>
                  </a:path>
                  <a:path w="11459210" h="2780029">
                    <a:moveTo>
                      <a:pt x="781430" y="2779776"/>
                    </a:moveTo>
                    <a:lnTo>
                      <a:pt x="4427600" y="2779776"/>
                    </a:lnTo>
                  </a:path>
                  <a:path w="11459210" h="2780029">
                    <a:moveTo>
                      <a:pt x="4948046" y="2779776"/>
                    </a:moveTo>
                    <a:lnTo>
                      <a:pt x="5469255" y="2779776"/>
                    </a:lnTo>
                  </a:path>
                  <a:path w="11459210" h="2780029">
                    <a:moveTo>
                      <a:pt x="5989700" y="2779776"/>
                    </a:moveTo>
                    <a:lnTo>
                      <a:pt x="6510909" y="2779776"/>
                    </a:lnTo>
                  </a:path>
                  <a:path w="11459210" h="2780029">
                    <a:moveTo>
                      <a:pt x="7031354" y="2779776"/>
                    </a:moveTo>
                    <a:lnTo>
                      <a:pt x="7552563" y="2779776"/>
                    </a:lnTo>
                  </a:path>
                  <a:path w="11459210" h="2780029">
                    <a:moveTo>
                      <a:pt x="8073008" y="2779776"/>
                    </a:moveTo>
                    <a:lnTo>
                      <a:pt x="8594217" y="2779776"/>
                    </a:lnTo>
                  </a:path>
                  <a:path w="11459210" h="2780029">
                    <a:moveTo>
                      <a:pt x="9114662" y="2779776"/>
                    </a:moveTo>
                    <a:lnTo>
                      <a:pt x="9635870" y="2779776"/>
                    </a:lnTo>
                  </a:path>
                  <a:path w="11459210" h="2780029">
                    <a:moveTo>
                      <a:pt x="10156316" y="2779776"/>
                    </a:moveTo>
                    <a:lnTo>
                      <a:pt x="10677525" y="2779776"/>
                    </a:lnTo>
                  </a:path>
                  <a:path w="11459210" h="2780029">
                    <a:moveTo>
                      <a:pt x="11198732" y="2779776"/>
                    </a:moveTo>
                    <a:lnTo>
                      <a:pt x="11458956" y="2779776"/>
                    </a:lnTo>
                  </a:path>
                  <a:path w="11459210" h="2780029">
                    <a:moveTo>
                      <a:pt x="0" y="1853184"/>
                    </a:moveTo>
                    <a:lnTo>
                      <a:pt x="260984" y="1853184"/>
                    </a:lnTo>
                  </a:path>
                  <a:path w="11459210" h="2780029">
                    <a:moveTo>
                      <a:pt x="781430" y="1853184"/>
                    </a:moveTo>
                    <a:lnTo>
                      <a:pt x="4427600" y="1853184"/>
                    </a:lnTo>
                  </a:path>
                  <a:path w="11459210" h="2780029">
                    <a:moveTo>
                      <a:pt x="4948046" y="1853184"/>
                    </a:moveTo>
                    <a:lnTo>
                      <a:pt x="5469255" y="1853184"/>
                    </a:lnTo>
                  </a:path>
                  <a:path w="11459210" h="2780029">
                    <a:moveTo>
                      <a:pt x="5989700" y="1853184"/>
                    </a:moveTo>
                    <a:lnTo>
                      <a:pt x="6510909" y="1853184"/>
                    </a:lnTo>
                  </a:path>
                  <a:path w="11459210" h="2780029">
                    <a:moveTo>
                      <a:pt x="7031354" y="1853184"/>
                    </a:moveTo>
                    <a:lnTo>
                      <a:pt x="7552563" y="1853184"/>
                    </a:lnTo>
                  </a:path>
                  <a:path w="11459210" h="2780029">
                    <a:moveTo>
                      <a:pt x="8073008" y="1853184"/>
                    </a:moveTo>
                    <a:lnTo>
                      <a:pt x="8594217" y="1853184"/>
                    </a:lnTo>
                  </a:path>
                  <a:path w="11459210" h="2780029">
                    <a:moveTo>
                      <a:pt x="9114662" y="1853184"/>
                    </a:moveTo>
                    <a:lnTo>
                      <a:pt x="9635870" y="1853184"/>
                    </a:lnTo>
                  </a:path>
                  <a:path w="11459210" h="2780029">
                    <a:moveTo>
                      <a:pt x="10156316" y="1853184"/>
                    </a:moveTo>
                    <a:lnTo>
                      <a:pt x="10677525" y="1853184"/>
                    </a:lnTo>
                  </a:path>
                  <a:path w="11459210" h="2780029">
                    <a:moveTo>
                      <a:pt x="11198732" y="1853184"/>
                    </a:moveTo>
                    <a:lnTo>
                      <a:pt x="11458956" y="1853184"/>
                    </a:lnTo>
                  </a:path>
                  <a:path w="11459210" h="2780029">
                    <a:moveTo>
                      <a:pt x="0" y="926592"/>
                    </a:moveTo>
                    <a:lnTo>
                      <a:pt x="6510909" y="926592"/>
                    </a:lnTo>
                  </a:path>
                  <a:path w="11459210" h="2780029">
                    <a:moveTo>
                      <a:pt x="7031354" y="926592"/>
                    </a:moveTo>
                    <a:lnTo>
                      <a:pt x="7552563" y="926592"/>
                    </a:lnTo>
                  </a:path>
                  <a:path w="11459210" h="2780029">
                    <a:moveTo>
                      <a:pt x="8073008" y="926592"/>
                    </a:moveTo>
                    <a:lnTo>
                      <a:pt x="8594217" y="926592"/>
                    </a:lnTo>
                  </a:path>
                  <a:path w="11459210" h="2780029">
                    <a:moveTo>
                      <a:pt x="9114662" y="926592"/>
                    </a:moveTo>
                    <a:lnTo>
                      <a:pt x="9635870" y="926592"/>
                    </a:lnTo>
                  </a:path>
                  <a:path w="11459210" h="2780029">
                    <a:moveTo>
                      <a:pt x="10156316" y="926592"/>
                    </a:moveTo>
                    <a:lnTo>
                      <a:pt x="10677525" y="926592"/>
                    </a:lnTo>
                  </a:path>
                  <a:path w="11459210" h="2780029">
                    <a:moveTo>
                      <a:pt x="11198732" y="926592"/>
                    </a:moveTo>
                    <a:lnTo>
                      <a:pt x="11458956" y="926592"/>
                    </a:lnTo>
                  </a:path>
                  <a:path w="11459210" h="2780029">
                    <a:moveTo>
                      <a:pt x="0" y="0"/>
                    </a:moveTo>
                    <a:lnTo>
                      <a:pt x="6510909" y="0"/>
                    </a:lnTo>
                  </a:path>
                  <a:path w="11459210" h="2780029">
                    <a:moveTo>
                      <a:pt x="7031354" y="0"/>
                    </a:moveTo>
                    <a:lnTo>
                      <a:pt x="7552563" y="0"/>
                    </a:lnTo>
                  </a:path>
                  <a:path w="11459210" h="2780029">
                    <a:moveTo>
                      <a:pt x="8073008" y="0"/>
                    </a:moveTo>
                    <a:lnTo>
                      <a:pt x="8594217" y="0"/>
                    </a:lnTo>
                  </a:path>
                  <a:path w="11459210" h="2780029">
                    <a:moveTo>
                      <a:pt x="9114662" y="0"/>
                    </a:moveTo>
                    <a:lnTo>
                      <a:pt x="9635870" y="0"/>
                    </a:lnTo>
                  </a:path>
                  <a:path w="11459210" h="2780029">
                    <a:moveTo>
                      <a:pt x="10156316" y="0"/>
                    </a:moveTo>
                    <a:lnTo>
                      <a:pt x="10677525" y="0"/>
                    </a:lnTo>
                  </a:path>
                  <a:path w="11459210" h="2780029">
                    <a:moveTo>
                      <a:pt x="11198732" y="0"/>
                    </a:moveTo>
                    <a:lnTo>
                      <a:pt x="11458956" y="0"/>
                    </a:lnTo>
                  </a:path>
                </a:pathLst>
              </a:custGeom>
              <a:ln w="9525">
                <a:solidFill>
                  <a:srgbClr val="D0CEF1"/>
                </a:solidFill>
              </a:ln>
            </p:spPr>
            <p:txBody>
              <a:bodyPr wrap="square" lIns="0" tIns="0" rIns="0" bIns="0" rtlCol="0"/>
              <a:lstStyle/>
              <a:p>
                <a:endParaRPr dirty="0"/>
              </a:p>
            </p:txBody>
          </p:sp>
          <p:sp>
            <p:nvSpPr>
              <p:cNvPr id="40" name="object 16">
                <a:extLst>
                  <a:ext uri="{FF2B5EF4-FFF2-40B4-BE49-F238E27FC236}">
                    <a16:creationId xmlns:a16="http://schemas.microsoft.com/office/drawing/2014/main" id="{A4916522-D54B-4B84-96C1-F8E33E84E185}"/>
                  </a:ext>
                </a:extLst>
              </p:cNvPr>
              <p:cNvSpPr/>
              <p:nvPr/>
            </p:nvSpPr>
            <p:spPr>
              <a:xfrm>
                <a:off x="507873" y="1131189"/>
                <a:ext cx="11459210" cy="0"/>
              </a:xfrm>
              <a:custGeom>
                <a:avLst/>
                <a:gdLst/>
                <a:ahLst/>
                <a:cxnLst/>
                <a:rect l="l" t="t" r="r" b="b"/>
                <a:pathLst>
                  <a:path w="11459210">
                    <a:moveTo>
                      <a:pt x="0" y="0"/>
                    </a:moveTo>
                    <a:lnTo>
                      <a:pt x="11458956" y="0"/>
                    </a:lnTo>
                  </a:path>
                </a:pathLst>
              </a:custGeom>
              <a:ln w="9525">
                <a:solidFill>
                  <a:srgbClr val="D0CEF1"/>
                </a:solidFill>
              </a:ln>
            </p:spPr>
            <p:txBody>
              <a:bodyPr wrap="square" lIns="0" tIns="0" rIns="0" bIns="0" rtlCol="0"/>
              <a:lstStyle/>
              <a:p>
                <a:endParaRPr dirty="0"/>
              </a:p>
            </p:txBody>
          </p:sp>
          <p:pic>
            <p:nvPicPr>
              <p:cNvPr id="41" name="object 17">
                <a:extLst>
                  <a:ext uri="{FF2B5EF4-FFF2-40B4-BE49-F238E27FC236}">
                    <a16:creationId xmlns:a16="http://schemas.microsoft.com/office/drawing/2014/main" id="{8FBDD59F-8742-4C8B-98FB-6B2392D74DB3}"/>
                  </a:ext>
                </a:extLst>
              </p:cNvPr>
              <p:cNvPicPr/>
              <p:nvPr/>
            </p:nvPicPr>
            <p:blipFill>
              <a:blip r:embed="rId2" cstate="print"/>
              <a:stretch>
                <a:fillRect/>
              </a:stretch>
            </p:blipFill>
            <p:spPr>
              <a:xfrm>
                <a:off x="768858" y="3579113"/>
                <a:ext cx="520445" cy="2184653"/>
              </a:xfrm>
              <a:prstGeom prst="rect">
                <a:avLst/>
              </a:prstGeom>
            </p:spPr>
          </p:pic>
          <p:pic>
            <p:nvPicPr>
              <p:cNvPr id="42" name="object 18">
                <a:extLst>
                  <a:ext uri="{FF2B5EF4-FFF2-40B4-BE49-F238E27FC236}">
                    <a16:creationId xmlns:a16="http://schemas.microsoft.com/office/drawing/2014/main" id="{7E195768-77A4-4D0C-9714-C97E423E1934}"/>
                  </a:ext>
                </a:extLst>
              </p:cNvPr>
              <p:cNvPicPr/>
              <p:nvPr/>
            </p:nvPicPr>
            <p:blipFill>
              <a:blip r:embed="rId3" cstate="print"/>
              <a:stretch>
                <a:fillRect/>
              </a:stretch>
            </p:blipFill>
            <p:spPr>
              <a:xfrm>
                <a:off x="1810511" y="3507486"/>
                <a:ext cx="520445" cy="2256281"/>
              </a:xfrm>
              <a:prstGeom prst="rect">
                <a:avLst/>
              </a:prstGeom>
            </p:spPr>
          </p:pic>
          <p:pic>
            <p:nvPicPr>
              <p:cNvPr id="43" name="object 19">
                <a:extLst>
                  <a:ext uri="{FF2B5EF4-FFF2-40B4-BE49-F238E27FC236}">
                    <a16:creationId xmlns:a16="http://schemas.microsoft.com/office/drawing/2014/main" id="{8FBF8AA0-A2F4-453A-B3F5-56C413D5233A}"/>
                  </a:ext>
                </a:extLst>
              </p:cNvPr>
              <p:cNvPicPr/>
              <p:nvPr/>
            </p:nvPicPr>
            <p:blipFill>
              <a:blip r:embed="rId3" cstate="print"/>
              <a:stretch>
                <a:fillRect/>
              </a:stretch>
            </p:blipFill>
            <p:spPr>
              <a:xfrm>
                <a:off x="2852166" y="3507486"/>
                <a:ext cx="520445" cy="2256281"/>
              </a:xfrm>
              <a:prstGeom prst="rect">
                <a:avLst/>
              </a:prstGeom>
            </p:spPr>
          </p:pic>
          <p:pic>
            <p:nvPicPr>
              <p:cNvPr id="44" name="object 20">
                <a:extLst>
                  <a:ext uri="{FF2B5EF4-FFF2-40B4-BE49-F238E27FC236}">
                    <a16:creationId xmlns:a16="http://schemas.microsoft.com/office/drawing/2014/main" id="{AB82500D-9A48-42B9-8C00-7298F305AE7E}"/>
                  </a:ext>
                </a:extLst>
              </p:cNvPr>
              <p:cNvPicPr/>
              <p:nvPr/>
            </p:nvPicPr>
            <p:blipFill>
              <a:blip r:embed="rId4" cstate="print"/>
              <a:stretch>
                <a:fillRect/>
              </a:stretch>
            </p:blipFill>
            <p:spPr>
              <a:xfrm>
                <a:off x="3893819" y="3469386"/>
                <a:ext cx="520445" cy="2294381"/>
              </a:xfrm>
              <a:prstGeom prst="rect">
                <a:avLst/>
              </a:prstGeom>
            </p:spPr>
          </p:pic>
          <p:pic>
            <p:nvPicPr>
              <p:cNvPr id="45" name="object 21">
                <a:extLst>
                  <a:ext uri="{FF2B5EF4-FFF2-40B4-BE49-F238E27FC236}">
                    <a16:creationId xmlns:a16="http://schemas.microsoft.com/office/drawing/2014/main" id="{5E071A1A-F410-43B6-A6BE-DDD00423C185}"/>
                  </a:ext>
                </a:extLst>
              </p:cNvPr>
              <p:cNvPicPr/>
              <p:nvPr/>
            </p:nvPicPr>
            <p:blipFill>
              <a:blip r:embed="rId5" cstate="print"/>
              <a:stretch>
                <a:fillRect/>
              </a:stretch>
            </p:blipFill>
            <p:spPr>
              <a:xfrm>
                <a:off x="4935474" y="3430524"/>
                <a:ext cx="520445" cy="2333243"/>
              </a:xfrm>
              <a:prstGeom prst="rect">
                <a:avLst/>
              </a:prstGeom>
            </p:spPr>
          </p:pic>
          <p:pic>
            <p:nvPicPr>
              <p:cNvPr id="46" name="object 22">
                <a:extLst>
                  <a:ext uri="{FF2B5EF4-FFF2-40B4-BE49-F238E27FC236}">
                    <a16:creationId xmlns:a16="http://schemas.microsoft.com/office/drawing/2014/main" id="{5940F096-8D67-4175-BE20-0CCCA5E9640E}"/>
                  </a:ext>
                </a:extLst>
              </p:cNvPr>
              <p:cNvPicPr/>
              <p:nvPr/>
            </p:nvPicPr>
            <p:blipFill>
              <a:blip r:embed="rId6" cstate="print"/>
              <a:stretch>
                <a:fillRect/>
              </a:stretch>
            </p:blipFill>
            <p:spPr>
              <a:xfrm>
                <a:off x="5977128" y="3362706"/>
                <a:ext cx="520445" cy="2401061"/>
              </a:xfrm>
              <a:prstGeom prst="rect">
                <a:avLst/>
              </a:prstGeom>
            </p:spPr>
          </p:pic>
          <p:pic>
            <p:nvPicPr>
              <p:cNvPr id="47" name="object 23">
                <a:extLst>
                  <a:ext uri="{FF2B5EF4-FFF2-40B4-BE49-F238E27FC236}">
                    <a16:creationId xmlns:a16="http://schemas.microsoft.com/office/drawing/2014/main" id="{4571B112-79DD-46DD-B5A1-298CE6BB7B64}"/>
                  </a:ext>
                </a:extLst>
              </p:cNvPr>
              <p:cNvPicPr/>
              <p:nvPr/>
            </p:nvPicPr>
            <p:blipFill>
              <a:blip r:embed="rId7" cstate="print"/>
              <a:stretch>
                <a:fillRect/>
              </a:stretch>
            </p:blipFill>
            <p:spPr>
              <a:xfrm>
                <a:off x="7018782" y="1871472"/>
                <a:ext cx="520445" cy="3892295"/>
              </a:xfrm>
              <a:prstGeom prst="rect">
                <a:avLst/>
              </a:prstGeom>
            </p:spPr>
          </p:pic>
          <p:pic>
            <p:nvPicPr>
              <p:cNvPr id="48" name="object 24">
                <a:extLst>
                  <a:ext uri="{FF2B5EF4-FFF2-40B4-BE49-F238E27FC236}">
                    <a16:creationId xmlns:a16="http://schemas.microsoft.com/office/drawing/2014/main" id="{6A288692-AF4A-44D0-A8DC-01D0F950C6C4}"/>
                  </a:ext>
                </a:extLst>
              </p:cNvPr>
              <p:cNvPicPr/>
              <p:nvPr/>
            </p:nvPicPr>
            <p:blipFill>
              <a:blip r:embed="rId8" cstate="print"/>
              <a:stretch>
                <a:fillRect/>
              </a:stretch>
            </p:blipFill>
            <p:spPr>
              <a:xfrm>
                <a:off x="8060435" y="1819656"/>
                <a:ext cx="520445" cy="3944111"/>
              </a:xfrm>
              <a:prstGeom prst="rect">
                <a:avLst/>
              </a:prstGeom>
            </p:spPr>
          </p:pic>
          <p:pic>
            <p:nvPicPr>
              <p:cNvPr id="49" name="object 25">
                <a:extLst>
                  <a:ext uri="{FF2B5EF4-FFF2-40B4-BE49-F238E27FC236}">
                    <a16:creationId xmlns:a16="http://schemas.microsoft.com/office/drawing/2014/main" id="{310FF2CC-B039-4ED8-8747-1BE65B3260A4}"/>
                  </a:ext>
                </a:extLst>
              </p:cNvPr>
              <p:cNvPicPr/>
              <p:nvPr/>
            </p:nvPicPr>
            <p:blipFill>
              <a:blip r:embed="rId9" cstate="print"/>
              <a:stretch>
                <a:fillRect/>
              </a:stretch>
            </p:blipFill>
            <p:spPr>
              <a:xfrm>
                <a:off x="9102089" y="1754123"/>
                <a:ext cx="520445" cy="4009643"/>
              </a:xfrm>
              <a:prstGeom prst="rect">
                <a:avLst/>
              </a:prstGeom>
            </p:spPr>
          </p:pic>
          <p:pic>
            <p:nvPicPr>
              <p:cNvPr id="50" name="object 26">
                <a:extLst>
                  <a:ext uri="{FF2B5EF4-FFF2-40B4-BE49-F238E27FC236}">
                    <a16:creationId xmlns:a16="http://schemas.microsoft.com/office/drawing/2014/main" id="{057DBD64-6AC3-4DD8-9F89-0DA3DB5A65BC}"/>
                  </a:ext>
                </a:extLst>
              </p:cNvPr>
              <p:cNvPicPr/>
              <p:nvPr/>
            </p:nvPicPr>
            <p:blipFill>
              <a:blip r:embed="rId10" cstate="print"/>
              <a:stretch>
                <a:fillRect/>
              </a:stretch>
            </p:blipFill>
            <p:spPr>
              <a:xfrm>
                <a:off x="10143744" y="1700022"/>
                <a:ext cx="520445" cy="4063745"/>
              </a:xfrm>
              <a:prstGeom prst="rect">
                <a:avLst/>
              </a:prstGeom>
            </p:spPr>
          </p:pic>
          <p:pic>
            <p:nvPicPr>
              <p:cNvPr id="51" name="object 27">
                <a:extLst>
                  <a:ext uri="{FF2B5EF4-FFF2-40B4-BE49-F238E27FC236}">
                    <a16:creationId xmlns:a16="http://schemas.microsoft.com/office/drawing/2014/main" id="{D01AD246-8E4F-49A0-A99F-253E6FF94C74}"/>
                  </a:ext>
                </a:extLst>
              </p:cNvPr>
              <p:cNvPicPr/>
              <p:nvPr/>
            </p:nvPicPr>
            <p:blipFill>
              <a:blip r:embed="rId11" cstate="print"/>
              <a:stretch>
                <a:fillRect/>
              </a:stretch>
            </p:blipFill>
            <p:spPr>
              <a:xfrm>
                <a:off x="11185397" y="1632966"/>
                <a:ext cx="521207" cy="4130801"/>
              </a:xfrm>
              <a:prstGeom prst="rect">
                <a:avLst/>
              </a:prstGeom>
            </p:spPr>
          </p:pic>
          <p:sp>
            <p:nvSpPr>
              <p:cNvPr id="52" name="object 28">
                <a:extLst>
                  <a:ext uri="{FF2B5EF4-FFF2-40B4-BE49-F238E27FC236}">
                    <a16:creationId xmlns:a16="http://schemas.microsoft.com/office/drawing/2014/main" id="{1BB61E4E-B7D9-4EBC-A76A-1C0303F79296}"/>
                  </a:ext>
                </a:extLst>
              </p:cNvPr>
              <p:cNvSpPr/>
              <p:nvPr/>
            </p:nvSpPr>
            <p:spPr>
              <a:xfrm>
                <a:off x="507873" y="5764149"/>
                <a:ext cx="11459210" cy="292100"/>
              </a:xfrm>
              <a:custGeom>
                <a:avLst/>
                <a:gdLst/>
                <a:ahLst/>
                <a:cxnLst/>
                <a:rect l="l" t="t" r="r" b="b"/>
                <a:pathLst>
                  <a:path w="11459210" h="292100">
                    <a:moveTo>
                      <a:pt x="0" y="0"/>
                    </a:moveTo>
                    <a:lnTo>
                      <a:pt x="11458956" y="0"/>
                    </a:lnTo>
                  </a:path>
                  <a:path w="11459210" h="292100">
                    <a:moveTo>
                      <a:pt x="0" y="0"/>
                    </a:moveTo>
                    <a:lnTo>
                      <a:pt x="0" y="291846"/>
                    </a:lnTo>
                  </a:path>
                  <a:path w="11459210" h="292100">
                    <a:moveTo>
                      <a:pt x="6250686" y="0"/>
                    </a:moveTo>
                    <a:lnTo>
                      <a:pt x="6250686" y="291846"/>
                    </a:lnTo>
                  </a:path>
                  <a:path w="11459210" h="292100">
                    <a:moveTo>
                      <a:pt x="11458956" y="0"/>
                    </a:moveTo>
                    <a:lnTo>
                      <a:pt x="11458956" y="291846"/>
                    </a:lnTo>
                  </a:path>
                </a:pathLst>
              </a:custGeom>
              <a:ln w="9525">
                <a:solidFill>
                  <a:srgbClr val="D0CEF1"/>
                </a:solidFill>
              </a:ln>
            </p:spPr>
            <p:txBody>
              <a:bodyPr wrap="square" lIns="0" tIns="0" rIns="0" bIns="0" rtlCol="0"/>
              <a:lstStyle/>
              <a:p>
                <a:endParaRPr dirty="0"/>
              </a:p>
            </p:txBody>
          </p:sp>
          <p:sp>
            <p:nvSpPr>
              <p:cNvPr id="53" name="object 29">
                <a:extLst>
                  <a:ext uri="{FF2B5EF4-FFF2-40B4-BE49-F238E27FC236}">
                    <a16:creationId xmlns:a16="http://schemas.microsoft.com/office/drawing/2014/main" id="{2EAA3FBA-4E31-4771-9DD2-02B6255B87B4}"/>
                  </a:ext>
                </a:extLst>
              </p:cNvPr>
              <p:cNvSpPr/>
              <p:nvPr/>
            </p:nvSpPr>
            <p:spPr>
              <a:xfrm>
                <a:off x="507873" y="6055994"/>
                <a:ext cx="11459210" cy="266065"/>
              </a:xfrm>
              <a:custGeom>
                <a:avLst/>
                <a:gdLst/>
                <a:ahLst/>
                <a:cxnLst/>
                <a:rect l="l" t="t" r="r" b="b"/>
                <a:pathLst>
                  <a:path w="11459210" h="266064">
                    <a:moveTo>
                      <a:pt x="0" y="0"/>
                    </a:moveTo>
                    <a:lnTo>
                      <a:pt x="0" y="265557"/>
                    </a:lnTo>
                  </a:path>
                  <a:path w="11459210" h="266064">
                    <a:moveTo>
                      <a:pt x="6250686" y="0"/>
                    </a:moveTo>
                    <a:lnTo>
                      <a:pt x="6250686" y="265557"/>
                    </a:lnTo>
                  </a:path>
                  <a:path w="11459210" h="266064">
                    <a:moveTo>
                      <a:pt x="11458956" y="0"/>
                    </a:moveTo>
                    <a:lnTo>
                      <a:pt x="11458956" y="265557"/>
                    </a:lnTo>
                  </a:path>
                </a:pathLst>
              </a:custGeom>
              <a:ln w="9525">
                <a:solidFill>
                  <a:srgbClr val="D0CEF1"/>
                </a:solidFill>
              </a:ln>
            </p:spPr>
            <p:txBody>
              <a:bodyPr wrap="square" lIns="0" tIns="0" rIns="0" bIns="0" rtlCol="0"/>
              <a:lstStyle/>
              <a:p>
                <a:endParaRPr dirty="0"/>
              </a:p>
            </p:txBody>
          </p:sp>
        </p:grpSp>
        <p:sp>
          <p:nvSpPr>
            <p:cNvPr id="54" name="object 5">
              <a:extLst>
                <a:ext uri="{FF2B5EF4-FFF2-40B4-BE49-F238E27FC236}">
                  <a16:creationId xmlns:a16="http://schemas.microsoft.com/office/drawing/2014/main" id="{CEDC5B9A-96A9-4B0F-8F94-46D6B3552A45}"/>
                </a:ext>
              </a:extLst>
            </p:cNvPr>
            <p:cNvSpPr txBox="1"/>
            <p:nvPr/>
          </p:nvSpPr>
          <p:spPr>
            <a:xfrm>
              <a:off x="1712060" y="1595440"/>
              <a:ext cx="3829685" cy="452755"/>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0859C"/>
                  </a:solidFill>
                  <a:latin typeface="Arial"/>
                  <a:cs typeface="Arial"/>
                </a:rPr>
                <a:t>An</a:t>
              </a:r>
              <a:r>
                <a:rPr sz="2800" spc="-10" dirty="0">
                  <a:solidFill>
                    <a:srgbClr val="30859C"/>
                  </a:solidFill>
                  <a:latin typeface="Arial"/>
                  <a:cs typeface="Arial"/>
                </a:rPr>
                <a:t> </a:t>
              </a:r>
              <a:r>
                <a:rPr sz="2800" dirty="0">
                  <a:solidFill>
                    <a:srgbClr val="30859C"/>
                  </a:solidFill>
                  <a:latin typeface="Arial"/>
                  <a:cs typeface="Arial"/>
                </a:rPr>
                <a:t>additional</a:t>
              </a:r>
              <a:r>
                <a:rPr sz="2800" spc="5" dirty="0">
                  <a:solidFill>
                    <a:srgbClr val="30859C"/>
                  </a:solidFill>
                  <a:latin typeface="Arial"/>
                  <a:cs typeface="Arial"/>
                </a:rPr>
                <a:t> </a:t>
              </a:r>
              <a:r>
                <a:rPr sz="2800" dirty="0">
                  <a:solidFill>
                    <a:srgbClr val="30859C"/>
                  </a:solidFill>
                  <a:latin typeface="Arial"/>
                  <a:cs typeface="Arial"/>
                </a:rPr>
                <a:t>$45</a:t>
              </a:r>
              <a:r>
                <a:rPr sz="2800" spc="10" dirty="0">
                  <a:solidFill>
                    <a:srgbClr val="30859C"/>
                  </a:solidFill>
                  <a:latin typeface="Arial"/>
                  <a:cs typeface="Arial"/>
                </a:rPr>
                <a:t> </a:t>
              </a:r>
              <a:r>
                <a:rPr sz="2800" spc="-10" dirty="0">
                  <a:solidFill>
                    <a:srgbClr val="30859C"/>
                  </a:solidFill>
                  <a:latin typeface="Arial"/>
                  <a:cs typeface="Arial"/>
                </a:rPr>
                <a:t>Billion</a:t>
              </a:r>
              <a:endParaRPr sz="2800" dirty="0">
                <a:latin typeface="Arial"/>
                <a:cs typeface="Arial"/>
              </a:endParaRPr>
            </a:p>
          </p:txBody>
        </p:sp>
        <p:sp>
          <p:nvSpPr>
            <p:cNvPr id="56" name="object 7">
              <a:extLst>
                <a:ext uri="{FF2B5EF4-FFF2-40B4-BE49-F238E27FC236}">
                  <a16:creationId xmlns:a16="http://schemas.microsoft.com/office/drawing/2014/main" id="{7D95B67F-90D8-4A27-9353-88DB69493D3F}"/>
                </a:ext>
              </a:extLst>
            </p:cNvPr>
            <p:cNvSpPr txBox="1"/>
            <p:nvPr/>
          </p:nvSpPr>
          <p:spPr>
            <a:xfrm>
              <a:off x="1824218" y="2042410"/>
              <a:ext cx="3750310" cy="452755"/>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0859C"/>
                  </a:solidFill>
                  <a:latin typeface="Arial"/>
                  <a:cs typeface="Arial"/>
                </a:rPr>
                <a:t>authorized</a:t>
              </a:r>
              <a:r>
                <a:rPr sz="2800" spc="10" dirty="0">
                  <a:solidFill>
                    <a:srgbClr val="30859C"/>
                  </a:solidFill>
                  <a:latin typeface="Arial"/>
                  <a:cs typeface="Arial"/>
                </a:rPr>
                <a:t> </a:t>
              </a:r>
              <a:r>
                <a:rPr sz="2800" dirty="0">
                  <a:solidFill>
                    <a:srgbClr val="30859C"/>
                  </a:solidFill>
                  <a:latin typeface="Arial"/>
                  <a:cs typeface="Arial"/>
                </a:rPr>
                <a:t>over</a:t>
              </a:r>
              <a:r>
                <a:rPr sz="2800" spc="-5" dirty="0">
                  <a:solidFill>
                    <a:srgbClr val="30859C"/>
                  </a:solidFill>
                  <a:latin typeface="Arial"/>
                  <a:cs typeface="Arial"/>
                </a:rPr>
                <a:t> </a:t>
              </a:r>
              <a:r>
                <a:rPr sz="2800" dirty="0">
                  <a:solidFill>
                    <a:srgbClr val="30859C"/>
                  </a:solidFill>
                  <a:latin typeface="Arial"/>
                  <a:cs typeface="Arial"/>
                </a:rPr>
                <a:t>5 </a:t>
              </a:r>
              <a:r>
                <a:rPr sz="2800" spc="-10" dirty="0">
                  <a:solidFill>
                    <a:srgbClr val="30859C"/>
                  </a:solidFill>
                  <a:latin typeface="Arial"/>
                  <a:cs typeface="Arial"/>
                </a:rPr>
                <a:t>years</a:t>
              </a:r>
              <a:endParaRPr sz="2800" dirty="0">
                <a:latin typeface="Arial"/>
                <a:cs typeface="Arial"/>
              </a:endParaRPr>
            </a:p>
          </p:txBody>
        </p:sp>
        <p:sp>
          <p:nvSpPr>
            <p:cNvPr id="57" name="object 30">
              <a:extLst>
                <a:ext uri="{FF2B5EF4-FFF2-40B4-BE49-F238E27FC236}">
                  <a16:creationId xmlns:a16="http://schemas.microsoft.com/office/drawing/2014/main" id="{D6535AC5-AF70-41D8-9070-7E65A5D642B9}"/>
                </a:ext>
              </a:extLst>
            </p:cNvPr>
            <p:cNvSpPr txBox="1"/>
            <p:nvPr/>
          </p:nvSpPr>
          <p:spPr>
            <a:xfrm>
              <a:off x="821554" y="3315816"/>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$11.79</a:t>
              </a:r>
              <a:endParaRPr sz="1200" b="1" dirty="0">
                <a:latin typeface="Calibri"/>
                <a:cs typeface="Calibri"/>
              </a:endParaRPr>
            </a:p>
          </p:txBody>
        </p:sp>
        <p:sp>
          <p:nvSpPr>
            <p:cNvPr id="58" name="object 31">
              <a:extLst>
                <a:ext uri="{FF2B5EF4-FFF2-40B4-BE49-F238E27FC236}">
                  <a16:creationId xmlns:a16="http://schemas.microsoft.com/office/drawing/2014/main" id="{641F5BC1-2DE9-4E9A-8F50-765C5CF6F59F}"/>
                </a:ext>
              </a:extLst>
            </p:cNvPr>
            <p:cNvSpPr txBox="1"/>
            <p:nvPr/>
          </p:nvSpPr>
          <p:spPr>
            <a:xfrm>
              <a:off x="1863208" y="3244340"/>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$12.18</a:t>
              </a:r>
              <a:endParaRPr sz="1200" b="1" dirty="0">
                <a:latin typeface="Calibri"/>
                <a:cs typeface="Calibri"/>
              </a:endParaRPr>
            </a:p>
          </p:txBody>
        </p:sp>
        <p:sp>
          <p:nvSpPr>
            <p:cNvPr id="59" name="object 32">
              <a:extLst>
                <a:ext uri="{FF2B5EF4-FFF2-40B4-BE49-F238E27FC236}">
                  <a16:creationId xmlns:a16="http://schemas.microsoft.com/office/drawing/2014/main" id="{9BE1C949-5E14-4231-A29B-CB18E111BE2D}"/>
                </a:ext>
              </a:extLst>
            </p:cNvPr>
            <p:cNvSpPr txBox="1"/>
            <p:nvPr/>
          </p:nvSpPr>
          <p:spPr>
            <a:xfrm>
              <a:off x="2904862" y="3244340"/>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$12.18</a:t>
              </a:r>
              <a:endParaRPr sz="1200" b="1" dirty="0">
                <a:latin typeface="Calibri"/>
                <a:cs typeface="Calibri"/>
              </a:endParaRPr>
            </a:p>
          </p:txBody>
        </p:sp>
        <p:sp>
          <p:nvSpPr>
            <p:cNvPr id="60" name="object 33">
              <a:extLst>
                <a:ext uri="{FF2B5EF4-FFF2-40B4-BE49-F238E27FC236}">
                  <a16:creationId xmlns:a16="http://schemas.microsoft.com/office/drawing/2014/main" id="{B4BCC2AD-221C-4416-AF9E-9A8F4ECD6244}"/>
                </a:ext>
              </a:extLst>
            </p:cNvPr>
            <p:cNvSpPr txBox="1"/>
            <p:nvPr/>
          </p:nvSpPr>
          <p:spPr>
            <a:xfrm>
              <a:off x="3946516" y="3206088"/>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$12.38</a:t>
              </a:r>
              <a:endParaRPr sz="1200" b="1" dirty="0">
                <a:latin typeface="Calibri"/>
                <a:cs typeface="Calibri"/>
              </a:endParaRPr>
            </a:p>
          </p:txBody>
        </p:sp>
        <p:sp>
          <p:nvSpPr>
            <p:cNvPr id="61" name="object 34">
              <a:extLst>
                <a:ext uri="{FF2B5EF4-FFF2-40B4-BE49-F238E27FC236}">
                  <a16:creationId xmlns:a16="http://schemas.microsoft.com/office/drawing/2014/main" id="{04A9C5C6-186F-464C-90A5-709B73A57494}"/>
                </a:ext>
              </a:extLst>
            </p:cNvPr>
            <p:cNvSpPr txBox="1"/>
            <p:nvPr/>
          </p:nvSpPr>
          <p:spPr>
            <a:xfrm>
              <a:off x="4988169" y="3166921"/>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$12.59</a:t>
              </a:r>
              <a:endParaRPr sz="1200" b="1" dirty="0">
                <a:latin typeface="Calibri"/>
                <a:cs typeface="Calibri"/>
              </a:endParaRPr>
            </a:p>
          </p:txBody>
        </p:sp>
        <p:sp>
          <p:nvSpPr>
            <p:cNvPr id="62" name="object 35">
              <a:extLst>
                <a:ext uri="{FF2B5EF4-FFF2-40B4-BE49-F238E27FC236}">
                  <a16:creationId xmlns:a16="http://schemas.microsoft.com/office/drawing/2014/main" id="{DFA5FC90-2CFD-4393-BD2D-F6BBF7DE974F}"/>
                </a:ext>
              </a:extLst>
            </p:cNvPr>
            <p:cNvSpPr txBox="1"/>
            <p:nvPr/>
          </p:nvSpPr>
          <p:spPr>
            <a:xfrm>
              <a:off x="6029824" y="3098951"/>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$12.96</a:t>
              </a:r>
              <a:endParaRPr sz="1200" b="1" dirty="0">
                <a:latin typeface="Calibri"/>
                <a:cs typeface="Calibri"/>
              </a:endParaRPr>
            </a:p>
          </p:txBody>
        </p:sp>
        <p:sp>
          <p:nvSpPr>
            <p:cNvPr id="63" name="object 36">
              <a:extLst>
                <a:ext uri="{FF2B5EF4-FFF2-40B4-BE49-F238E27FC236}">
                  <a16:creationId xmlns:a16="http://schemas.microsoft.com/office/drawing/2014/main" id="{3AD23546-834F-4719-9E1A-FBB7D8A27F21}"/>
                </a:ext>
              </a:extLst>
            </p:cNvPr>
            <p:cNvSpPr txBox="1"/>
            <p:nvPr/>
          </p:nvSpPr>
          <p:spPr>
            <a:xfrm>
              <a:off x="7071478" y="1608022"/>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$21.01</a:t>
              </a:r>
              <a:endParaRPr sz="1200" b="1" dirty="0">
                <a:latin typeface="Calibri"/>
                <a:cs typeface="Calibri"/>
              </a:endParaRPr>
            </a:p>
          </p:txBody>
        </p:sp>
        <p:sp>
          <p:nvSpPr>
            <p:cNvPr id="64" name="object 37">
              <a:extLst>
                <a:ext uri="{FF2B5EF4-FFF2-40B4-BE49-F238E27FC236}">
                  <a16:creationId xmlns:a16="http://schemas.microsoft.com/office/drawing/2014/main" id="{799791C8-EEFB-4AD4-809A-57359BF56079}"/>
                </a:ext>
              </a:extLst>
            </p:cNvPr>
            <p:cNvSpPr txBox="1"/>
            <p:nvPr/>
          </p:nvSpPr>
          <p:spPr>
            <a:xfrm>
              <a:off x="8113131" y="1556358"/>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$21.28</a:t>
              </a:r>
              <a:endParaRPr sz="1200" b="1" dirty="0">
                <a:latin typeface="Calibri"/>
                <a:cs typeface="Calibri"/>
              </a:endParaRPr>
            </a:p>
          </p:txBody>
        </p:sp>
        <p:sp>
          <p:nvSpPr>
            <p:cNvPr id="65" name="object 38">
              <a:extLst>
                <a:ext uri="{FF2B5EF4-FFF2-40B4-BE49-F238E27FC236}">
                  <a16:creationId xmlns:a16="http://schemas.microsoft.com/office/drawing/2014/main" id="{9F259484-59C0-4C22-9BF8-15CFAC3F7352}"/>
                </a:ext>
              </a:extLst>
            </p:cNvPr>
            <p:cNvSpPr txBox="1"/>
            <p:nvPr/>
          </p:nvSpPr>
          <p:spPr>
            <a:xfrm>
              <a:off x="9154786" y="1490369"/>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$21.64</a:t>
              </a:r>
              <a:endParaRPr sz="1200" b="1" dirty="0">
                <a:latin typeface="Calibri"/>
                <a:cs typeface="Calibri"/>
              </a:endParaRPr>
            </a:p>
          </p:txBody>
        </p:sp>
        <p:sp>
          <p:nvSpPr>
            <p:cNvPr id="66" name="object 39">
              <a:extLst>
                <a:ext uri="{FF2B5EF4-FFF2-40B4-BE49-F238E27FC236}">
                  <a16:creationId xmlns:a16="http://schemas.microsoft.com/office/drawing/2014/main" id="{6EF48A58-528D-4D53-A882-3A8EB3FAC799}"/>
                </a:ext>
              </a:extLst>
            </p:cNvPr>
            <p:cNvSpPr txBox="1"/>
            <p:nvPr/>
          </p:nvSpPr>
          <p:spPr>
            <a:xfrm>
              <a:off x="10196440" y="1436876"/>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$21.93</a:t>
              </a:r>
              <a:endParaRPr sz="1200" b="1" dirty="0">
                <a:latin typeface="Calibri"/>
                <a:cs typeface="Calibri"/>
              </a:endParaRPr>
            </a:p>
          </p:txBody>
        </p:sp>
        <p:sp>
          <p:nvSpPr>
            <p:cNvPr id="67" name="object 40">
              <a:extLst>
                <a:ext uri="{FF2B5EF4-FFF2-40B4-BE49-F238E27FC236}">
                  <a16:creationId xmlns:a16="http://schemas.microsoft.com/office/drawing/2014/main" id="{0ED84C9A-9308-48EC-975B-EB5C29841E29}"/>
                </a:ext>
              </a:extLst>
            </p:cNvPr>
            <p:cNvSpPr txBox="1"/>
            <p:nvPr/>
          </p:nvSpPr>
          <p:spPr>
            <a:xfrm>
              <a:off x="11238093" y="1369668"/>
              <a:ext cx="44894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6134D"/>
                  </a:solidFill>
                  <a:latin typeface="Calibri"/>
                  <a:cs typeface="Calibri"/>
                </a:rPr>
                <a:t>$22.29</a:t>
              </a:r>
              <a:endParaRPr sz="1200" b="1" dirty="0">
                <a:latin typeface="Calibri"/>
                <a:cs typeface="Calibri"/>
              </a:endParaRPr>
            </a:p>
          </p:txBody>
        </p:sp>
        <p:sp>
          <p:nvSpPr>
            <p:cNvPr id="68" name="object 41">
              <a:extLst>
                <a:ext uri="{FF2B5EF4-FFF2-40B4-BE49-F238E27FC236}">
                  <a16:creationId xmlns:a16="http://schemas.microsoft.com/office/drawing/2014/main" id="{D3AD462D-A2BA-4468-B584-2FC65D5F0FBC}"/>
                </a:ext>
              </a:extLst>
            </p:cNvPr>
            <p:cNvSpPr txBox="1"/>
            <p:nvPr/>
          </p:nvSpPr>
          <p:spPr>
            <a:xfrm>
              <a:off x="219066" y="5669929"/>
              <a:ext cx="11874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16134D"/>
                  </a:solidFill>
                  <a:latin typeface="Calibri"/>
                  <a:cs typeface="Calibri"/>
                </a:rPr>
                <a:t>$-</a:t>
              </a:r>
              <a:endParaRPr sz="900" dirty="0">
                <a:latin typeface="Calibri"/>
                <a:cs typeface="Calibri"/>
              </a:endParaRPr>
            </a:p>
          </p:txBody>
        </p:sp>
        <p:sp>
          <p:nvSpPr>
            <p:cNvPr id="69" name="object 42">
              <a:extLst>
                <a:ext uri="{FF2B5EF4-FFF2-40B4-BE49-F238E27FC236}">
                  <a16:creationId xmlns:a16="http://schemas.microsoft.com/office/drawing/2014/main" id="{497CA878-F0DB-4DD2-91E5-B8459BDBD111}"/>
                </a:ext>
              </a:extLst>
            </p:cNvPr>
            <p:cNvSpPr txBox="1"/>
            <p:nvPr/>
          </p:nvSpPr>
          <p:spPr>
            <a:xfrm>
              <a:off x="103165" y="4743413"/>
              <a:ext cx="462667"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16134D"/>
                  </a:solidFill>
                  <a:latin typeface="Calibri"/>
                  <a:cs typeface="Calibri"/>
                </a:rPr>
                <a:t>$5.00</a:t>
              </a:r>
              <a:endParaRPr sz="1000" dirty="0">
                <a:latin typeface="Calibri"/>
                <a:cs typeface="Calibri"/>
              </a:endParaRPr>
            </a:p>
          </p:txBody>
        </p:sp>
        <p:sp>
          <p:nvSpPr>
            <p:cNvPr id="70" name="object 43">
              <a:extLst>
                <a:ext uri="{FF2B5EF4-FFF2-40B4-BE49-F238E27FC236}">
                  <a16:creationId xmlns:a16="http://schemas.microsoft.com/office/drawing/2014/main" id="{AAB0749D-A8D5-4CF0-993C-58E312CFFA47}"/>
                </a:ext>
              </a:extLst>
            </p:cNvPr>
            <p:cNvSpPr txBox="1"/>
            <p:nvPr/>
          </p:nvSpPr>
          <p:spPr>
            <a:xfrm>
              <a:off x="45214" y="3816897"/>
              <a:ext cx="556021"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16134D"/>
                  </a:solidFill>
                  <a:latin typeface="Calibri"/>
                  <a:cs typeface="Calibri"/>
                </a:rPr>
                <a:t>$10.00</a:t>
              </a:r>
              <a:endParaRPr sz="1000" dirty="0">
                <a:latin typeface="Calibri"/>
                <a:cs typeface="Calibri"/>
              </a:endParaRPr>
            </a:p>
          </p:txBody>
        </p:sp>
        <p:sp>
          <p:nvSpPr>
            <p:cNvPr id="71" name="object 44">
              <a:extLst>
                <a:ext uri="{FF2B5EF4-FFF2-40B4-BE49-F238E27FC236}">
                  <a16:creationId xmlns:a16="http://schemas.microsoft.com/office/drawing/2014/main" id="{627F71EF-CE21-46C3-8339-309BBC5857D7}"/>
                </a:ext>
              </a:extLst>
            </p:cNvPr>
            <p:cNvSpPr txBox="1"/>
            <p:nvPr/>
          </p:nvSpPr>
          <p:spPr>
            <a:xfrm>
              <a:off x="45214" y="2890381"/>
              <a:ext cx="556021"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16134D"/>
                  </a:solidFill>
                  <a:latin typeface="Calibri"/>
                  <a:cs typeface="Calibri"/>
                </a:rPr>
                <a:t>$15.00</a:t>
              </a:r>
              <a:endParaRPr sz="1000" dirty="0">
                <a:latin typeface="Calibri"/>
                <a:cs typeface="Calibri"/>
              </a:endParaRPr>
            </a:p>
          </p:txBody>
        </p:sp>
        <p:sp>
          <p:nvSpPr>
            <p:cNvPr id="72" name="object 45">
              <a:extLst>
                <a:ext uri="{FF2B5EF4-FFF2-40B4-BE49-F238E27FC236}">
                  <a16:creationId xmlns:a16="http://schemas.microsoft.com/office/drawing/2014/main" id="{7536440C-0D85-4316-A06C-A3C7D005B299}"/>
                </a:ext>
              </a:extLst>
            </p:cNvPr>
            <p:cNvSpPr txBox="1"/>
            <p:nvPr/>
          </p:nvSpPr>
          <p:spPr>
            <a:xfrm>
              <a:off x="16734" y="1963865"/>
              <a:ext cx="556021"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16134D"/>
                  </a:solidFill>
                  <a:latin typeface="Calibri"/>
                  <a:cs typeface="Calibri"/>
                </a:rPr>
                <a:t>$20.00</a:t>
              </a:r>
              <a:endParaRPr sz="1000" dirty="0">
                <a:latin typeface="Calibri"/>
                <a:cs typeface="Calibri"/>
              </a:endParaRPr>
            </a:p>
          </p:txBody>
        </p:sp>
        <p:sp>
          <p:nvSpPr>
            <p:cNvPr id="73" name="object 46">
              <a:extLst>
                <a:ext uri="{FF2B5EF4-FFF2-40B4-BE49-F238E27FC236}">
                  <a16:creationId xmlns:a16="http://schemas.microsoft.com/office/drawing/2014/main" id="{98D62B02-DC48-42F4-9B0E-AAA717223BB2}"/>
                </a:ext>
              </a:extLst>
            </p:cNvPr>
            <p:cNvSpPr txBox="1"/>
            <p:nvPr/>
          </p:nvSpPr>
          <p:spPr>
            <a:xfrm>
              <a:off x="16734" y="1037349"/>
              <a:ext cx="556021"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16134D"/>
                  </a:solidFill>
                  <a:latin typeface="Calibri"/>
                  <a:cs typeface="Calibri"/>
                </a:rPr>
                <a:t>$25.00</a:t>
              </a:r>
              <a:endParaRPr sz="1000" dirty="0">
                <a:latin typeface="Calibri"/>
                <a:cs typeface="Calibri"/>
              </a:endParaRPr>
            </a:p>
          </p:txBody>
        </p:sp>
        <p:sp>
          <p:nvSpPr>
            <p:cNvPr id="74" name="object 47">
              <a:extLst>
                <a:ext uri="{FF2B5EF4-FFF2-40B4-BE49-F238E27FC236}">
                  <a16:creationId xmlns:a16="http://schemas.microsoft.com/office/drawing/2014/main" id="{05F11CDF-96F7-459A-AFC5-AF4CD1F0461D}"/>
                </a:ext>
              </a:extLst>
            </p:cNvPr>
            <p:cNvSpPr txBox="1"/>
            <p:nvPr/>
          </p:nvSpPr>
          <p:spPr>
            <a:xfrm>
              <a:off x="861843" y="5840431"/>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34D"/>
                  </a:solidFill>
                  <a:latin typeface="Calibri"/>
                  <a:cs typeface="Calibri"/>
                </a:rPr>
                <a:t>2016</a:t>
              </a:r>
              <a:endParaRPr sz="1200" dirty="0">
                <a:latin typeface="Calibri"/>
                <a:cs typeface="Calibri"/>
              </a:endParaRPr>
            </a:p>
          </p:txBody>
        </p:sp>
        <p:sp>
          <p:nvSpPr>
            <p:cNvPr id="75" name="object 48">
              <a:extLst>
                <a:ext uri="{FF2B5EF4-FFF2-40B4-BE49-F238E27FC236}">
                  <a16:creationId xmlns:a16="http://schemas.microsoft.com/office/drawing/2014/main" id="{26C7F60C-2C81-4CDE-AC1B-AC05958085DA}"/>
                </a:ext>
              </a:extLst>
            </p:cNvPr>
            <p:cNvSpPr txBox="1"/>
            <p:nvPr/>
          </p:nvSpPr>
          <p:spPr>
            <a:xfrm>
              <a:off x="1903497" y="5840431"/>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34D"/>
                  </a:solidFill>
                  <a:latin typeface="Calibri"/>
                  <a:cs typeface="Calibri"/>
                </a:rPr>
                <a:t>2017</a:t>
              </a:r>
              <a:endParaRPr sz="1200" dirty="0">
                <a:latin typeface="Calibri"/>
                <a:cs typeface="Calibri"/>
              </a:endParaRPr>
            </a:p>
          </p:txBody>
        </p:sp>
        <p:sp>
          <p:nvSpPr>
            <p:cNvPr id="76" name="object 49">
              <a:extLst>
                <a:ext uri="{FF2B5EF4-FFF2-40B4-BE49-F238E27FC236}">
                  <a16:creationId xmlns:a16="http://schemas.microsoft.com/office/drawing/2014/main" id="{5F8BC4FE-0979-4422-8ED3-3E68E4BD6318}"/>
                </a:ext>
              </a:extLst>
            </p:cNvPr>
            <p:cNvSpPr txBox="1"/>
            <p:nvPr/>
          </p:nvSpPr>
          <p:spPr>
            <a:xfrm>
              <a:off x="2945151" y="5840431"/>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34D"/>
                  </a:solidFill>
                  <a:latin typeface="Calibri"/>
                  <a:cs typeface="Calibri"/>
                </a:rPr>
                <a:t>2018</a:t>
              </a:r>
              <a:endParaRPr sz="1200" dirty="0">
                <a:latin typeface="Calibri"/>
                <a:cs typeface="Calibri"/>
              </a:endParaRPr>
            </a:p>
          </p:txBody>
        </p:sp>
        <p:sp>
          <p:nvSpPr>
            <p:cNvPr id="77" name="object 50">
              <a:extLst>
                <a:ext uri="{FF2B5EF4-FFF2-40B4-BE49-F238E27FC236}">
                  <a16:creationId xmlns:a16="http://schemas.microsoft.com/office/drawing/2014/main" id="{5D0B55C1-CD8D-4A4C-8104-83E846CE9658}"/>
                </a:ext>
              </a:extLst>
            </p:cNvPr>
            <p:cNvSpPr txBox="1"/>
            <p:nvPr/>
          </p:nvSpPr>
          <p:spPr>
            <a:xfrm>
              <a:off x="3986805" y="5840431"/>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34D"/>
                  </a:solidFill>
                  <a:latin typeface="Calibri"/>
                  <a:cs typeface="Calibri"/>
                </a:rPr>
                <a:t>2019</a:t>
              </a:r>
              <a:endParaRPr sz="1200" dirty="0">
                <a:latin typeface="Calibri"/>
                <a:cs typeface="Calibri"/>
              </a:endParaRPr>
            </a:p>
          </p:txBody>
        </p:sp>
        <p:sp>
          <p:nvSpPr>
            <p:cNvPr id="78" name="object 51">
              <a:extLst>
                <a:ext uri="{FF2B5EF4-FFF2-40B4-BE49-F238E27FC236}">
                  <a16:creationId xmlns:a16="http://schemas.microsoft.com/office/drawing/2014/main" id="{3E32BC9C-2CD7-4CCC-BBB0-5E04E7B0BF54}"/>
                </a:ext>
              </a:extLst>
            </p:cNvPr>
            <p:cNvSpPr txBox="1"/>
            <p:nvPr/>
          </p:nvSpPr>
          <p:spPr>
            <a:xfrm>
              <a:off x="5028459" y="5840431"/>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34D"/>
                  </a:solidFill>
                  <a:latin typeface="Calibri"/>
                  <a:cs typeface="Calibri"/>
                </a:rPr>
                <a:t>2020</a:t>
              </a:r>
              <a:endParaRPr sz="1200" dirty="0">
                <a:latin typeface="Calibri"/>
                <a:cs typeface="Calibri"/>
              </a:endParaRPr>
            </a:p>
          </p:txBody>
        </p:sp>
        <p:sp>
          <p:nvSpPr>
            <p:cNvPr id="79" name="object 52">
              <a:extLst>
                <a:ext uri="{FF2B5EF4-FFF2-40B4-BE49-F238E27FC236}">
                  <a16:creationId xmlns:a16="http://schemas.microsoft.com/office/drawing/2014/main" id="{F2EF6C92-6E73-4F27-8612-E77C399E3E71}"/>
                </a:ext>
              </a:extLst>
            </p:cNvPr>
            <p:cNvSpPr txBox="1"/>
            <p:nvPr/>
          </p:nvSpPr>
          <p:spPr>
            <a:xfrm>
              <a:off x="6070113" y="5840431"/>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34D"/>
                  </a:solidFill>
                  <a:latin typeface="Calibri"/>
                  <a:cs typeface="Calibri"/>
                </a:rPr>
                <a:t>2021</a:t>
              </a:r>
              <a:endParaRPr sz="1200" dirty="0">
                <a:latin typeface="Calibri"/>
                <a:cs typeface="Calibri"/>
              </a:endParaRPr>
            </a:p>
          </p:txBody>
        </p:sp>
        <p:sp>
          <p:nvSpPr>
            <p:cNvPr id="80" name="object 53">
              <a:extLst>
                <a:ext uri="{FF2B5EF4-FFF2-40B4-BE49-F238E27FC236}">
                  <a16:creationId xmlns:a16="http://schemas.microsoft.com/office/drawing/2014/main" id="{05399DFA-C29A-4F60-84E9-EB8C8D824EC5}"/>
                </a:ext>
              </a:extLst>
            </p:cNvPr>
            <p:cNvSpPr txBox="1"/>
            <p:nvPr/>
          </p:nvSpPr>
          <p:spPr>
            <a:xfrm>
              <a:off x="7111767" y="5840431"/>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34D"/>
                  </a:solidFill>
                  <a:latin typeface="Calibri"/>
                  <a:cs typeface="Calibri"/>
                </a:rPr>
                <a:t>2022</a:t>
              </a:r>
              <a:endParaRPr sz="1200" dirty="0">
                <a:latin typeface="Calibri"/>
                <a:cs typeface="Calibri"/>
              </a:endParaRPr>
            </a:p>
          </p:txBody>
        </p:sp>
        <p:sp>
          <p:nvSpPr>
            <p:cNvPr id="81" name="object 54">
              <a:extLst>
                <a:ext uri="{FF2B5EF4-FFF2-40B4-BE49-F238E27FC236}">
                  <a16:creationId xmlns:a16="http://schemas.microsoft.com/office/drawing/2014/main" id="{7DD02606-5414-4C78-A594-0E428C2B61B1}"/>
                </a:ext>
              </a:extLst>
            </p:cNvPr>
            <p:cNvSpPr txBox="1"/>
            <p:nvPr/>
          </p:nvSpPr>
          <p:spPr>
            <a:xfrm>
              <a:off x="8153421" y="5840431"/>
              <a:ext cx="1376045" cy="208279"/>
            </a:xfrm>
            <a:prstGeom prst="rect">
              <a:avLst/>
            </a:prstGeom>
          </p:spPr>
          <p:txBody>
            <a:bodyPr vert="horz" wrap="square" lIns="0" tIns="12700" rIns="0" bIns="0" rtlCol="0">
              <a:spAutoFit/>
            </a:bodyPr>
            <a:lstStyle/>
            <a:p>
              <a:pPr marL="12700">
                <a:lnSpc>
                  <a:spcPct val="100000"/>
                </a:lnSpc>
                <a:spcBef>
                  <a:spcPts val="100"/>
                </a:spcBef>
                <a:tabLst>
                  <a:tab pos="1054100" algn="l"/>
                </a:tabLst>
              </a:pPr>
              <a:r>
                <a:rPr sz="1200" spc="-20" dirty="0">
                  <a:solidFill>
                    <a:srgbClr val="16134D"/>
                  </a:solidFill>
                  <a:latin typeface="Calibri"/>
                  <a:cs typeface="Calibri"/>
                </a:rPr>
                <a:t>2023</a:t>
              </a:r>
              <a:r>
                <a:rPr sz="1200" dirty="0">
                  <a:solidFill>
                    <a:srgbClr val="16134D"/>
                  </a:solidFill>
                  <a:latin typeface="Calibri"/>
                  <a:cs typeface="Calibri"/>
                </a:rPr>
                <a:t>	</a:t>
              </a:r>
              <a:r>
                <a:rPr sz="1200" spc="-20" dirty="0">
                  <a:solidFill>
                    <a:srgbClr val="16134D"/>
                  </a:solidFill>
                  <a:latin typeface="Calibri"/>
                  <a:cs typeface="Calibri"/>
                </a:rPr>
                <a:t>2024</a:t>
              </a:r>
              <a:endParaRPr sz="1200" dirty="0">
                <a:latin typeface="Calibri"/>
                <a:cs typeface="Calibri"/>
              </a:endParaRPr>
            </a:p>
          </p:txBody>
        </p:sp>
        <p:sp>
          <p:nvSpPr>
            <p:cNvPr id="82" name="object 55">
              <a:extLst>
                <a:ext uri="{FF2B5EF4-FFF2-40B4-BE49-F238E27FC236}">
                  <a16:creationId xmlns:a16="http://schemas.microsoft.com/office/drawing/2014/main" id="{408B5EC0-BEBE-496D-8469-8CD2364FB508}"/>
                </a:ext>
              </a:extLst>
            </p:cNvPr>
            <p:cNvSpPr txBox="1"/>
            <p:nvPr/>
          </p:nvSpPr>
          <p:spPr>
            <a:xfrm>
              <a:off x="10236729" y="5840431"/>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34D"/>
                  </a:solidFill>
                  <a:latin typeface="Calibri"/>
                  <a:cs typeface="Calibri"/>
                </a:rPr>
                <a:t>2025</a:t>
              </a:r>
              <a:endParaRPr sz="1200" dirty="0">
                <a:latin typeface="Calibri"/>
                <a:cs typeface="Calibri"/>
              </a:endParaRPr>
            </a:p>
          </p:txBody>
        </p:sp>
        <p:sp>
          <p:nvSpPr>
            <p:cNvPr id="83" name="object 56">
              <a:extLst>
                <a:ext uri="{FF2B5EF4-FFF2-40B4-BE49-F238E27FC236}">
                  <a16:creationId xmlns:a16="http://schemas.microsoft.com/office/drawing/2014/main" id="{B34217B3-C567-4136-8CAA-26CEB639B9EB}"/>
                </a:ext>
              </a:extLst>
            </p:cNvPr>
            <p:cNvSpPr txBox="1"/>
            <p:nvPr/>
          </p:nvSpPr>
          <p:spPr>
            <a:xfrm>
              <a:off x="11278383" y="5840431"/>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34D"/>
                  </a:solidFill>
                  <a:latin typeface="Calibri"/>
                  <a:cs typeface="Calibri"/>
                </a:rPr>
                <a:t>2026</a:t>
              </a:r>
              <a:endParaRPr sz="1200" dirty="0">
                <a:latin typeface="Calibri"/>
                <a:cs typeface="Calibri"/>
              </a:endParaRPr>
            </a:p>
          </p:txBody>
        </p:sp>
      </p:grpSp>
      <p:sp>
        <p:nvSpPr>
          <p:cNvPr id="84" name="object 57">
            <a:extLst>
              <a:ext uri="{FF2B5EF4-FFF2-40B4-BE49-F238E27FC236}">
                <a16:creationId xmlns:a16="http://schemas.microsoft.com/office/drawing/2014/main" id="{AF40971D-F5E5-48BC-8001-347BE700D078}"/>
              </a:ext>
            </a:extLst>
          </p:cNvPr>
          <p:cNvSpPr txBox="1"/>
          <p:nvPr/>
        </p:nvSpPr>
        <p:spPr>
          <a:xfrm>
            <a:off x="3350100" y="6132745"/>
            <a:ext cx="5664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6134D"/>
                </a:solidFill>
                <a:latin typeface="Calibri"/>
                <a:cs typeface="Calibri"/>
              </a:rPr>
              <a:t>FAST</a:t>
            </a:r>
            <a:r>
              <a:rPr sz="1200" spc="-5" dirty="0">
                <a:solidFill>
                  <a:srgbClr val="16134D"/>
                </a:solidFill>
                <a:latin typeface="Calibri"/>
                <a:cs typeface="Calibri"/>
              </a:rPr>
              <a:t> </a:t>
            </a:r>
            <a:r>
              <a:rPr sz="1200" spc="-25" dirty="0">
                <a:solidFill>
                  <a:srgbClr val="16134D"/>
                </a:solidFill>
                <a:latin typeface="Calibri"/>
                <a:cs typeface="Calibri"/>
              </a:rPr>
              <a:t>Act</a:t>
            </a:r>
            <a:endParaRPr sz="1200" dirty="0">
              <a:latin typeface="Calibri"/>
              <a:cs typeface="Calibri"/>
            </a:endParaRPr>
          </a:p>
        </p:txBody>
      </p:sp>
      <p:sp>
        <p:nvSpPr>
          <p:cNvPr id="85" name="object 58">
            <a:extLst>
              <a:ext uri="{FF2B5EF4-FFF2-40B4-BE49-F238E27FC236}">
                <a16:creationId xmlns:a16="http://schemas.microsoft.com/office/drawing/2014/main" id="{C7D16AED-4F51-4903-A524-35636E5EA1D4}"/>
              </a:ext>
            </a:extLst>
          </p:cNvPr>
          <p:cNvSpPr txBox="1"/>
          <p:nvPr/>
        </p:nvSpPr>
        <p:spPr>
          <a:xfrm>
            <a:off x="8450988" y="6132745"/>
            <a:ext cx="182308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6134D"/>
                </a:solidFill>
                <a:latin typeface="Calibri"/>
                <a:cs typeface="Calibri"/>
              </a:rPr>
              <a:t>Bipartisan</a:t>
            </a:r>
            <a:r>
              <a:rPr sz="1200" spc="-25" dirty="0">
                <a:solidFill>
                  <a:srgbClr val="16134D"/>
                </a:solidFill>
                <a:latin typeface="Calibri"/>
                <a:cs typeface="Calibri"/>
              </a:rPr>
              <a:t> </a:t>
            </a:r>
            <a:r>
              <a:rPr sz="1200" dirty="0">
                <a:solidFill>
                  <a:srgbClr val="16134D"/>
                </a:solidFill>
                <a:latin typeface="Calibri"/>
                <a:cs typeface="Calibri"/>
              </a:rPr>
              <a:t>Infrastructure</a:t>
            </a:r>
            <a:r>
              <a:rPr sz="1200" spc="-20" dirty="0">
                <a:solidFill>
                  <a:srgbClr val="16134D"/>
                </a:solidFill>
                <a:latin typeface="Calibri"/>
                <a:cs typeface="Calibri"/>
              </a:rPr>
              <a:t> </a:t>
            </a:r>
            <a:r>
              <a:rPr sz="1200" spc="-25" dirty="0">
                <a:solidFill>
                  <a:srgbClr val="16134D"/>
                </a:solidFill>
                <a:latin typeface="Calibri"/>
                <a:cs typeface="Calibri"/>
              </a:rPr>
              <a:t>Law</a:t>
            </a:r>
            <a:endParaRPr sz="1200" dirty="0">
              <a:latin typeface="Calibri"/>
              <a:cs typeface="Calibri"/>
            </a:endParaRPr>
          </a:p>
        </p:txBody>
      </p:sp>
    </p:spTree>
    <p:extLst>
      <p:ext uri="{BB962C8B-B14F-4D97-AF65-F5344CB8AC3E}">
        <p14:creationId xmlns:p14="http://schemas.microsoft.com/office/powerpoint/2010/main" val="417657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538B-F764-4DED-9751-45283162AF3B}"/>
              </a:ext>
            </a:extLst>
          </p:cNvPr>
          <p:cNvSpPr>
            <a:spLocks noGrp="1"/>
          </p:cNvSpPr>
          <p:nvPr>
            <p:ph type="title"/>
          </p:nvPr>
        </p:nvSpPr>
        <p:spPr/>
        <p:txBody>
          <a:bodyPr/>
          <a:lstStyle/>
          <a:p>
            <a:r>
              <a:rPr lang="en-US" dirty="0"/>
              <a:t>Formula</a:t>
            </a:r>
            <a:r>
              <a:rPr lang="en-US" spc="-55" dirty="0"/>
              <a:t> </a:t>
            </a:r>
            <a:r>
              <a:rPr lang="en-US" spc="-10" dirty="0"/>
              <a:t>Programs</a:t>
            </a:r>
            <a:endParaRPr lang="en-US" dirty="0"/>
          </a:p>
        </p:txBody>
      </p:sp>
      <p:sp>
        <p:nvSpPr>
          <p:cNvPr id="4" name="object 7">
            <a:extLst>
              <a:ext uri="{FF2B5EF4-FFF2-40B4-BE49-F238E27FC236}">
                <a16:creationId xmlns:a16="http://schemas.microsoft.com/office/drawing/2014/main" id="{4925C5F8-9AD2-4AE1-A00B-FB0CD9E297B8}"/>
              </a:ext>
            </a:extLst>
          </p:cNvPr>
          <p:cNvSpPr txBox="1"/>
          <p:nvPr/>
        </p:nvSpPr>
        <p:spPr>
          <a:xfrm>
            <a:off x="581817" y="1333675"/>
            <a:ext cx="1289050" cy="1061085"/>
          </a:xfrm>
          <a:prstGeom prst="rect">
            <a:avLst/>
          </a:prstGeom>
        </p:spPr>
        <p:txBody>
          <a:bodyPr vert="horz" wrap="square" lIns="0" tIns="12700" rIns="0" bIns="0" rtlCol="0">
            <a:spAutoFit/>
          </a:bodyPr>
          <a:lstStyle/>
          <a:p>
            <a:pPr marR="5080" algn="r">
              <a:lnSpc>
                <a:spcPts val="2755"/>
              </a:lnSpc>
              <a:spcBef>
                <a:spcPts val="100"/>
              </a:spcBef>
            </a:pPr>
            <a:r>
              <a:rPr sz="2400" spc="-10" dirty="0">
                <a:latin typeface="Calibri"/>
                <a:cs typeface="Calibri"/>
              </a:rPr>
              <a:t>Urbanized</a:t>
            </a:r>
            <a:endParaRPr sz="2400" dirty="0">
              <a:latin typeface="Calibri"/>
              <a:cs typeface="Calibri"/>
            </a:endParaRPr>
          </a:p>
          <a:p>
            <a:pPr marL="253365" marR="5080" indent="446405" algn="r">
              <a:lnSpc>
                <a:spcPts val="2640"/>
              </a:lnSpc>
              <a:spcBef>
                <a:spcPts val="165"/>
              </a:spcBef>
            </a:pPr>
            <a:r>
              <a:rPr sz="2400" spc="-25" dirty="0">
                <a:latin typeface="Calibri"/>
                <a:cs typeface="Calibri"/>
              </a:rPr>
              <a:t>Area </a:t>
            </a:r>
            <a:r>
              <a:rPr sz="2400" spc="-10" dirty="0">
                <a:latin typeface="Calibri"/>
                <a:cs typeface="Calibri"/>
              </a:rPr>
              <a:t>Formula</a:t>
            </a:r>
            <a:endParaRPr sz="2400" dirty="0">
              <a:latin typeface="Calibri"/>
              <a:cs typeface="Calibri"/>
            </a:endParaRPr>
          </a:p>
        </p:txBody>
      </p:sp>
      <p:grpSp>
        <p:nvGrpSpPr>
          <p:cNvPr id="5" name="object 8">
            <a:extLst>
              <a:ext uri="{FF2B5EF4-FFF2-40B4-BE49-F238E27FC236}">
                <a16:creationId xmlns:a16="http://schemas.microsoft.com/office/drawing/2014/main" id="{130A50F0-F975-442A-99EC-E7284488F054}"/>
              </a:ext>
            </a:extLst>
          </p:cNvPr>
          <p:cNvGrpSpPr/>
          <p:nvPr/>
        </p:nvGrpSpPr>
        <p:grpSpPr>
          <a:xfrm>
            <a:off x="2016125" y="1244980"/>
            <a:ext cx="8727440" cy="1349375"/>
            <a:chOff x="2016125" y="1244980"/>
            <a:chExt cx="8727440" cy="1349375"/>
          </a:xfrm>
        </p:grpSpPr>
        <p:sp>
          <p:nvSpPr>
            <p:cNvPr id="6" name="object 9">
              <a:extLst>
                <a:ext uri="{FF2B5EF4-FFF2-40B4-BE49-F238E27FC236}">
                  <a16:creationId xmlns:a16="http://schemas.microsoft.com/office/drawing/2014/main" id="{5C2ACD9B-5780-4F6D-B567-923EEDDA6082}"/>
                </a:ext>
              </a:extLst>
            </p:cNvPr>
            <p:cNvSpPr/>
            <p:nvPr/>
          </p:nvSpPr>
          <p:spPr>
            <a:xfrm>
              <a:off x="2028825" y="1257680"/>
              <a:ext cx="365125" cy="1287145"/>
            </a:xfrm>
            <a:custGeom>
              <a:avLst/>
              <a:gdLst/>
              <a:ahLst/>
              <a:cxnLst/>
              <a:rect l="l" t="t" r="r" b="b"/>
              <a:pathLst>
                <a:path w="365125" h="1287145">
                  <a:moveTo>
                    <a:pt x="364998" y="1287018"/>
                  </a:moveTo>
                  <a:lnTo>
                    <a:pt x="307315" y="1280504"/>
                  </a:lnTo>
                  <a:lnTo>
                    <a:pt x="257218" y="1262368"/>
                  </a:lnTo>
                  <a:lnTo>
                    <a:pt x="217711" y="1234713"/>
                  </a:lnTo>
                  <a:lnTo>
                    <a:pt x="191803" y="1199645"/>
                  </a:lnTo>
                  <a:lnTo>
                    <a:pt x="182499" y="1159268"/>
                  </a:lnTo>
                  <a:lnTo>
                    <a:pt x="182499" y="771258"/>
                  </a:lnTo>
                  <a:lnTo>
                    <a:pt x="173194" y="730881"/>
                  </a:lnTo>
                  <a:lnTo>
                    <a:pt x="147286" y="695813"/>
                  </a:lnTo>
                  <a:lnTo>
                    <a:pt x="107779" y="668158"/>
                  </a:lnTo>
                  <a:lnTo>
                    <a:pt x="57682" y="650022"/>
                  </a:lnTo>
                  <a:lnTo>
                    <a:pt x="0" y="643509"/>
                  </a:lnTo>
                  <a:lnTo>
                    <a:pt x="57682" y="636995"/>
                  </a:lnTo>
                  <a:lnTo>
                    <a:pt x="107779" y="618859"/>
                  </a:lnTo>
                  <a:lnTo>
                    <a:pt x="147286" y="591204"/>
                  </a:lnTo>
                  <a:lnTo>
                    <a:pt x="173194" y="556136"/>
                  </a:lnTo>
                  <a:lnTo>
                    <a:pt x="182499" y="515759"/>
                  </a:lnTo>
                  <a:lnTo>
                    <a:pt x="182499" y="127749"/>
                  </a:lnTo>
                  <a:lnTo>
                    <a:pt x="191803" y="87372"/>
                  </a:lnTo>
                  <a:lnTo>
                    <a:pt x="217711" y="52304"/>
                  </a:lnTo>
                  <a:lnTo>
                    <a:pt x="257218" y="24649"/>
                  </a:lnTo>
                  <a:lnTo>
                    <a:pt x="307315" y="6513"/>
                  </a:lnTo>
                  <a:lnTo>
                    <a:pt x="364998" y="0"/>
                  </a:lnTo>
                </a:path>
              </a:pathLst>
            </a:custGeom>
            <a:ln w="25400">
              <a:solidFill>
                <a:srgbClr val="39879D"/>
              </a:solidFill>
            </a:ln>
          </p:spPr>
          <p:txBody>
            <a:bodyPr wrap="square" lIns="0" tIns="0" rIns="0" bIns="0" rtlCol="0"/>
            <a:lstStyle/>
            <a:p>
              <a:endParaRPr dirty="0"/>
            </a:p>
          </p:txBody>
        </p:sp>
        <p:pic>
          <p:nvPicPr>
            <p:cNvPr id="7" name="object 10">
              <a:extLst>
                <a:ext uri="{FF2B5EF4-FFF2-40B4-BE49-F238E27FC236}">
                  <a16:creationId xmlns:a16="http://schemas.microsoft.com/office/drawing/2014/main" id="{C7CA1B61-FA83-42C2-BEA4-961F8E1DC613}"/>
                </a:ext>
              </a:extLst>
            </p:cNvPr>
            <p:cNvPicPr/>
            <p:nvPr/>
          </p:nvPicPr>
          <p:blipFill>
            <a:blip r:embed="rId2" cstate="print"/>
            <a:stretch>
              <a:fillRect/>
            </a:stretch>
          </p:blipFill>
          <p:spPr>
            <a:xfrm>
              <a:off x="2455163" y="1246632"/>
              <a:ext cx="8288273" cy="1347215"/>
            </a:xfrm>
            <a:prstGeom prst="rect">
              <a:avLst/>
            </a:prstGeom>
          </p:spPr>
        </p:pic>
        <p:pic>
          <p:nvPicPr>
            <p:cNvPr id="8" name="object 11">
              <a:extLst>
                <a:ext uri="{FF2B5EF4-FFF2-40B4-BE49-F238E27FC236}">
                  <a16:creationId xmlns:a16="http://schemas.microsoft.com/office/drawing/2014/main" id="{2F5755BC-E2E5-4AF5-B0B8-C5A90EE9243D}"/>
                </a:ext>
              </a:extLst>
            </p:cNvPr>
            <p:cNvPicPr/>
            <p:nvPr/>
          </p:nvPicPr>
          <p:blipFill>
            <a:blip r:embed="rId3" cstate="print"/>
            <a:stretch>
              <a:fillRect/>
            </a:stretch>
          </p:blipFill>
          <p:spPr>
            <a:xfrm>
              <a:off x="2417826" y="1308353"/>
              <a:ext cx="8322563" cy="1261871"/>
            </a:xfrm>
            <a:prstGeom prst="rect">
              <a:avLst/>
            </a:prstGeom>
          </p:spPr>
        </p:pic>
      </p:grpSp>
      <p:sp>
        <p:nvSpPr>
          <p:cNvPr id="9" name="object 12">
            <a:extLst>
              <a:ext uri="{FF2B5EF4-FFF2-40B4-BE49-F238E27FC236}">
                <a16:creationId xmlns:a16="http://schemas.microsoft.com/office/drawing/2014/main" id="{8580F199-2567-4F85-A86A-670F75AD785A}"/>
              </a:ext>
            </a:extLst>
          </p:cNvPr>
          <p:cNvSpPr txBox="1"/>
          <p:nvPr/>
        </p:nvSpPr>
        <p:spPr>
          <a:xfrm>
            <a:off x="2515361" y="1287017"/>
            <a:ext cx="8168005" cy="1100942"/>
          </a:xfrm>
          <a:prstGeom prst="rect">
            <a:avLst/>
          </a:prstGeom>
          <a:solidFill>
            <a:srgbClr val="FFFFFF"/>
          </a:solidFill>
          <a:ln w="38100">
            <a:solidFill>
              <a:srgbClr val="439BB3"/>
            </a:solidFill>
          </a:ln>
        </p:spPr>
        <p:txBody>
          <a:bodyPr vert="horz" wrap="square" lIns="0" tIns="94615" rIns="0" bIns="0" rtlCol="0">
            <a:spAutoFit/>
          </a:bodyPr>
          <a:lstStyle/>
          <a:p>
            <a:pPr marL="231775" indent="-172085">
              <a:lnSpc>
                <a:spcPct val="100000"/>
              </a:lnSpc>
              <a:spcBef>
                <a:spcPts val="745"/>
              </a:spcBef>
              <a:buFont typeface="Arial"/>
              <a:buChar char="•"/>
              <a:tabLst>
                <a:tab pos="232410" algn="l"/>
              </a:tabLst>
            </a:pPr>
            <a:r>
              <a:rPr sz="1600" b="1" dirty="0">
                <a:latin typeface="Calibri"/>
                <a:cs typeface="Calibri"/>
              </a:rPr>
              <a:t>30%</a:t>
            </a:r>
            <a:r>
              <a:rPr sz="1600" b="1" spc="-35" dirty="0">
                <a:latin typeface="Calibri"/>
                <a:cs typeface="Calibri"/>
              </a:rPr>
              <a:t> </a:t>
            </a:r>
            <a:r>
              <a:rPr sz="1600" b="1" dirty="0">
                <a:latin typeface="Calibri"/>
                <a:cs typeface="Calibri"/>
              </a:rPr>
              <a:t>increase</a:t>
            </a:r>
            <a:r>
              <a:rPr sz="1600" b="1" spc="-35" dirty="0">
                <a:latin typeface="Calibri"/>
                <a:cs typeface="Calibri"/>
              </a:rPr>
              <a:t> </a:t>
            </a:r>
            <a:r>
              <a:rPr sz="1600" b="1" dirty="0">
                <a:latin typeface="Calibri"/>
                <a:cs typeface="Calibri"/>
              </a:rPr>
              <a:t>to</a:t>
            </a:r>
            <a:r>
              <a:rPr sz="1600" b="1" spc="-25" dirty="0">
                <a:latin typeface="Calibri"/>
                <a:cs typeface="Calibri"/>
              </a:rPr>
              <a:t> </a:t>
            </a:r>
            <a:r>
              <a:rPr sz="1600" b="1" dirty="0">
                <a:latin typeface="Calibri"/>
                <a:cs typeface="Calibri"/>
              </a:rPr>
              <a:t>program</a:t>
            </a:r>
            <a:r>
              <a:rPr sz="1600" b="1" spc="-35" dirty="0">
                <a:latin typeface="Calibri"/>
                <a:cs typeface="Calibri"/>
              </a:rPr>
              <a:t> </a:t>
            </a:r>
            <a:r>
              <a:rPr sz="1600" b="1" dirty="0">
                <a:latin typeface="Calibri"/>
                <a:cs typeface="Calibri"/>
              </a:rPr>
              <a:t>funding</a:t>
            </a:r>
            <a:r>
              <a:rPr sz="1600" b="1" spc="-30" dirty="0">
                <a:latin typeface="Calibri"/>
                <a:cs typeface="Calibri"/>
              </a:rPr>
              <a:t> </a:t>
            </a:r>
            <a:r>
              <a:rPr sz="1600" b="1" dirty="0">
                <a:latin typeface="Calibri"/>
                <a:cs typeface="Calibri"/>
              </a:rPr>
              <a:t>levels</a:t>
            </a:r>
            <a:r>
              <a:rPr sz="1600" b="1" spc="-35" dirty="0">
                <a:latin typeface="Calibri"/>
                <a:cs typeface="Calibri"/>
              </a:rPr>
              <a:t> </a:t>
            </a:r>
            <a:r>
              <a:rPr sz="1600" b="1" dirty="0">
                <a:latin typeface="Calibri"/>
                <a:cs typeface="Calibri"/>
              </a:rPr>
              <a:t>from</a:t>
            </a:r>
            <a:r>
              <a:rPr sz="1600" b="1" spc="-35" dirty="0">
                <a:latin typeface="Calibri"/>
                <a:cs typeface="Calibri"/>
              </a:rPr>
              <a:t> </a:t>
            </a:r>
            <a:r>
              <a:rPr sz="1600" b="1" dirty="0">
                <a:latin typeface="Calibri"/>
                <a:cs typeface="Calibri"/>
              </a:rPr>
              <a:t>FY21</a:t>
            </a:r>
            <a:r>
              <a:rPr sz="1600" b="1" spc="-30" dirty="0">
                <a:latin typeface="Calibri"/>
                <a:cs typeface="Calibri"/>
              </a:rPr>
              <a:t> </a:t>
            </a:r>
            <a:r>
              <a:rPr sz="1600" b="1" dirty="0">
                <a:latin typeface="Calibri"/>
                <a:cs typeface="Calibri"/>
              </a:rPr>
              <a:t>to</a:t>
            </a:r>
            <a:r>
              <a:rPr sz="1600" b="1" spc="-25" dirty="0">
                <a:latin typeface="Calibri"/>
                <a:cs typeface="Calibri"/>
              </a:rPr>
              <a:t> </a:t>
            </a:r>
            <a:r>
              <a:rPr sz="1600" b="1" dirty="0">
                <a:latin typeface="Calibri"/>
                <a:cs typeface="Calibri"/>
              </a:rPr>
              <a:t>FY22</a:t>
            </a:r>
            <a:r>
              <a:rPr sz="1600" b="1" spc="-35" dirty="0">
                <a:latin typeface="Calibri"/>
                <a:cs typeface="Calibri"/>
              </a:rPr>
              <a:t> </a:t>
            </a:r>
            <a:r>
              <a:rPr sz="1600" b="1" dirty="0">
                <a:latin typeface="Calibri"/>
                <a:cs typeface="Calibri"/>
              </a:rPr>
              <a:t>($4.8B</a:t>
            </a:r>
            <a:r>
              <a:rPr sz="1600" b="1" spc="-30" dirty="0">
                <a:latin typeface="Calibri"/>
                <a:cs typeface="Calibri"/>
              </a:rPr>
              <a:t> </a:t>
            </a:r>
            <a:r>
              <a:rPr sz="1600" b="1" dirty="0">
                <a:latin typeface="Calibri"/>
                <a:cs typeface="Calibri"/>
              </a:rPr>
              <a:t>to</a:t>
            </a:r>
            <a:r>
              <a:rPr sz="1600" b="1" spc="-30" dirty="0">
                <a:latin typeface="Calibri"/>
                <a:cs typeface="Calibri"/>
              </a:rPr>
              <a:t> </a:t>
            </a:r>
            <a:r>
              <a:rPr sz="1600" b="1" spc="-10" dirty="0">
                <a:latin typeface="Calibri"/>
                <a:cs typeface="Calibri"/>
              </a:rPr>
              <a:t>$6.3B)</a:t>
            </a:r>
            <a:endParaRPr sz="1600" b="1" dirty="0">
              <a:latin typeface="Calibri"/>
              <a:cs typeface="Calibri"/>
            </a:endParaRPr>
          </a:p>
          <a:p>
            <a:pPr marL="231775" indent="-172085">
              <a:lnSpc>
                <a:spcPct val="100000"/>
              </a:lnSpc>
              <a:spcBef>
                <a:spcPts val="135"/>
              </a:spcBef>
              <a:buFont typeface="Arial"/>
              <a:buChar char="•"/>
              <a:tabLst>
                <a:tab pos="232410" algn="l"/>
              </a:tabLst>
            </a:pPr>
            <a:r>
              <a:rPr sz="1600" dirty="0">
                <a:latin typeface="Calibri"/>
                <a:cs typeface="Calibri"/>
              </a:rPr>
              <a:t>Increases</a:t>
            </a:r>
            <a:r>
              <a:rPr sz="1600" spc="-30" dirty="0">
                <a:latin typeface="Calibri"/>
                <a:cs typeface="Calibri"/>
              </a:rPr>
              <a:t> </a:t>
            </a:r>
            <a:r>
              <a:rPr sz="1600" dirty="0">
                <a:latin typeface="Calibri"/>
                <a:cs typeface="Calibri"/>
              </a:rPr>
              <a:t>the</a:t>
            </a:r>
            <a:r>
              <a:rPr sz="1600" spc="-30" dirty="0">
                <a:latin typeface="Calibri"/>
                <a:cs typeface="Calibri"/>
              </a:rPr>
              <a:t> </a:t>
            </a:r>
            <a:r>
              <a:rPr sz="1600" spc="-10" dirty="0">
                <a:latin typeface="Calibri"/>
                <a:cs typeface="Calibri"/>
              </a:rPr>
              <a:t>set-</a:t>
            </a:r>
            <a:r>
              <a:rPr sz="1600" dirty="0">
                <a:latin typeface="Calibri"/>
                <a:cs typeface="Calibri"/>
              </a:rPr>
              <a:t>aside</a:t>
            </a:r>
            <a:r>
              <a:rPr sz="1600" spc="-30" dirty="0">
                <a:latin typeface="Calibri"/>
                <a:cs typeface="Calibri"/>
              </a:rPr>
              <a:t> </a:t>
            </a:r>
            <a:r>
              <a:rPr sz="1600" dirty="0">
                <a:latin typeface="Calibri"/>
                <a:cs typeface="Calibri"/>
              </a:rPr>
              <a:t>for</a:t>
            </a:r>
            <a:r>
              <a:rPr sz="1600" spc="-30" dirty="0">
                <a:latin typeface="Calibri"/>
                <a:cs typeface="Calibri"/>
              </a:rPr>
              <a:t> </a:t>
            </a:r>
            <a:r>
              <a:rPr sz="1600" dirty="0">
                <a:latin typeface="Calibri"/>
                <a:cs typeface="Calibri"/>
              </a:rPr>
              <a:t>Small</a:t>
            </a:r>
            <a:r>
              <a:rPr sz="1600" spc="-30" dirty="0">
                <a:latin typeface="Calibri"/>
                <a:cs typeface="Calibri"/>
              </a:rPr>
              <a:t> </a:t>
            </a:r>
            <a:r>
              <a:rPr sz="1600" spc="-20" dirty="0">
                <a:latin typeface="Calibri"/>
                <a:cs typeface="Calibri"/>
              </a:rPr>
              <a:t>Transit </a:t>
            </a:r>
            <a:r>
              <a:rPr sz="1600" dirty="0">
                <a:latin typeface="Calibri"/>
                <a:cs typeface="Calibri"/>
              </a:rPr>
              <a:t>Intensive</a:t>
            </a:r>
            <a:r>
              <a:rPr sz="1600" spc="-20" dirty="0">
                <a:latin typeface="Calibri"/>
                <a:cs typeface="Calibri"/>
              </a:rPr>
              <a:t> </a:t>
            </a:r>
            <a:r>
              <a:rPr sz="1600" dirty="0">
                <a:latin typeface="Calibri"/>
                <a:cs typeface="Calibri"/>
              </a:rPr>
              <a:t>Cities</a:t>
            </a:r>
            <a:r>
              <a:rPr sz="1600" spc="-25" dirty="0">
                <a:latin typeface="Calibri"/>
                <a:cs typeface="Calibri"/>
              </a:rPr>
              <a:t> </a:t>
            </a:r>
            <a:r>
              <a:rPr sz="1600" dirty="0">
                <a:latin typeface="Calibri"/>
                <a:cs typeface="Calibri"/>
              </a:rPr>
              <a:t>from</a:t>
            </a:r>
            <a:r>
              <a:rPr sz="1600" spc="-30" dirty="0">
                <a:latin typeface="Calibri"/>
                <a:cs typeface="Calibri"/>
              </a:rPr>
              <a:t> </a:t>
            </a:r>
            <a:r>
              <a:rPr sz="1600" dirty="0">
                <a:latin typeface="Calibri"/>
                <a:cs typeface="Calibri"/>
              </a:rPr>
              <a:t>2%</a:t>
            </a:r>
            <a:r>
              <a:rPr sz="1600" spc="-20" dirty="0">
                <a:latin typeface="Calibri"/>
                <a:cs typeface="Calibri"/>
              </a:rPr>
              <a:t> </a:t>
            </a:r>
            <a:r>
              <a:rPr sz="1600" dirty="0">
                <a:latin typeface="Calibri"/>
                <a:cs typeface="Calibri"/>
              </a:rPr>
              <a:t>to</a:t>
            </a:r>
            <a:r>
              <a:rPr sz="1600" spc="-30" dirty="0">
                <a:latin typeface="Calibri"/>
                <a:cs typeface="Calibri"/>
              </a:rPr>
              <a:t> </a:t>
            </a:r>
            <a:r>
              <a:rPr sz="1600" spc="-25" dirty="0">
                <a:latin typeface="Calibri"/>
                <a:cs typeface="Calibri"/>
              </a:rPr>
              <a:t>3%</a:t>
            </a:r>
            <a:endParaRPr sz="1600" dirty="0">
              <a:latin typeface="Calibri"/>
              <a:cs typeface="Calibri"/>
            </a:endParaRPr>
          </a:p>
          <a:p>
            <a:pPr marL="231775" marR="146050" indent="-172085">
              <a:lnSpc>
                <a:spcPts val="1760"/>
              </a:lnSpc>
              <a:spcBef>
                <a:spcPts val="325"/>
              </a:spcBef>
              <a:buFont typeface="Arial"/>
              <a:buChar char="•"/>
              <a:tabLst>
                <a:tab pos="232410" algn="l"/>
              </a:tabLst>
            </a:pPr>
            <a:r>
              <a:rPr sz="1600" dirty="0">
                <a:latin typeface="Calibri"/>
                <a:cs typeface="Calibri"/>
              </a:rPr>
              <a:t>Requires</a:t>
            </a:r>
            <a:r>
              <a:rPr sz="1600" spc="-45" dirty="0">
                <a:latin typeface="Calibri"/>
                <a:cs typeface="Calibri"/>
              </a:rPr>
              <a:t> </a:t>
            </a:r>
            <a:r>
              <a:rPr sz="1600" dirty="0">
                <a:latin typeface="Calibri"/>
                <a:cs typeface="Calibri"/>
              </a:rPr>
              <a:t>recipients</a:t>
            </a:r>
            <a:r>
              <a:rPr sz="1600" spc="-30" dirty="0">
                <a:latin typeface="Calibri"/>
                <a:cs typeface="Calibri"/>
              </a:rPr>
              <a:t> </a:t>
            </a:r>
            <a:r>
              <a:rPr sz="1600" dirty="0">
                <a:latin typeface="Calibri"/>
                <a:cs typeface="Calibri"/>
              </a:rPr>
              <a:t>in</a:t>
            </a:r>
            <a:r>
              <a:rPr sz="1600" spc="-30" dirty="0">
                <a:latin typeface="Calibri"/>
                <a:cs typeface="Calibri"/>
              </a:rPr>
              <a:t> </a:t>
            </a:r>
            <a:r>
              <a:rPr sz="1600" dirty="0">
                <a:latin typeface="Calibri"/>
                <a:cs typeface="Calibri"/>
              </a:rPr>
              <a:t>large</a:t>
            </a:r>
            <a:r>
              <a:rPr sz="1600" spc="-40" dirty="0">
                <a:latin typeface="Calibri"/>
                <a:cs typeface="Calibri"/>
              </a:rPr>
              <a:t> </a:t>
            </a:r>
            <a:r>
              <a:rPr sz="1600" dirty="0">
                <a:latin typeface="Calibri"/>
                <a:cs typeface="Calibri"/>
              </a:rPr>
              <a:t>UZAs</a:t>
            </a:r>
            <a:r>
              <a:rPr sz="1600" spc="-30" dirty="0">
                <a:latin typeface="Calibri"/>
                <a:cs typeface="Calibri"/>
              </a:rPr>
              <a:t> </a:t>
            </a:r>
            <a:r>
              <a:rPr sz="1600" dirty="0">
                <a:latin typeface="Calibri"/>
                <a:cs typeface="Calibri"/>
              </a:rPr>
              <a:t>to</a:t>
            </a:r>
            <a:r>
              <a:rPr sz="1600" spc="-40" dirty="0">
                <a:latin typeface="Calibri"/>
                <a:cs typeface="Calibri"/>
              </a:rPr>
              <a:t> </a:t>
            </a:r>
            <a:r>
              <a:rPr sz="1600" dirty="0">
                <a:latin typeface="Calibri"/>
                <a:cs typeface="Calibri"/>
              </a:rPr>
              <a:t>use</a:t>
            </a:r>
            <a:r>
              <a:rPr sz="1600" spc="-30" dirty="0">
                <a:latin typeface="Calibri"/>
                <a:cs typeface="Calibri"/>
              </a:rPr>
              <a:t> </a:t>
            </a:r>
            <a:r>
              <a:rPr sz="1600" dirty="0">
                <a:latin typeface="Calibri"/>
                <a:cs typeface="Calibri"/>
              </a:rPr>
              <a:t>at</a:t>
            </a:r>
            <a:r>
              <a:rPr sz="1600" spc="-30" dirty="0">
                <a:latin typeface="Calibri"/>
                <a:cs typeface="Calibri"/>
              </a:rPr>
              <a:t> </a:t>
            </a:r>
            <a:r>
              <a:rPr sz="1600" dirty="0">
                <a:latin typeface="Calibri"/>
                <a:cs typeface="Calibri"/>
              </a:rPr>
              <a:t>least</a:t>
            </a:r>
            <a:r>
              <a:rPr sz="1600" spc="-35" dirty="0">
                <a:latin typeface="Calibri"/>
                <a:cs typeface="Calibri"/>
              </a:rPr>
              <a:t> </a:t>
            </a:r>
            <a:r>
              <a:rPr sz="1600" dirty="0">
                <a:latin typeface="Calibri"/>
                <a:cs typeface="Calibri"/>
              </a:rPr>
              <a:t>0.75%</a:t>
            </a:r>
            <a:r>
              <a:rPr sz="1600" spc="-30" dirty="0">
                <a:latin typeface="Calibri"/>
                <a:cs typeface="Calibri"/>
              </a:rPr>
              <a:t> </a:t>
            </a:r>
            <a:r>
              <a:rPr sz="1600" dirty="0">
                <a:latin typeface="Calibri"/>
                <a:cs typeface="Calibri"/>
              </a:rPr>
              <a:t>of</a:t>
            </a:r>
            <a:r>
              <a:rPr sz="1600" spc="-40" dirty="0">
                <a:latin typeface="Calibri"/>
                <a:cs typeface="Calibri"/>
              </a:rPr>
              <a:t> </a:t>
            </a:r>
            <a:r>
              <a:rPr sz="1600" dirty="0">
                <a:latin typeface="Calibri"/>
                <a:cs typeface="Calibri"/>
              </a:rPr>
              <a:t>their</a:t>
            </a:r>
            <a:r>
              <a:rPr sz="1600" spc="-30" dirty="0">
                <a:latin typeface="Calibri"/>
                <a:cs typeface="Calibri"/>
              </a:rPr>
              <a:t> </a:t>
            </a:r>
            <a:r>
              <a:rPr sz="1600" dirty="0">
                <a:latin typeface="Calibri"/>
                <a:cs typeface="Calibri"/>
              </a:rPr>
              <a:t>funds</a:t>
            </a:r>
            <a:r>
              <a:rPr sz="1600" spc="-30" dirty="0">
                <a:latin typeface="Calibri"/>
                <a:cs typeface="Calibri"/>
              </a:rPr>
              <a:t> </a:t>
            </a:r>
            <a:r>
              <a:rPr sz="1600" dirty="0">
                <a:latin typeface="Calibri"/>
                <a:cs typeface="Calibri"/>
              </a:rPr>
              <a:t>for</a:t>
            </a:r>
            <a:r>
              <a:rPr sz="1600" spc="-30" dirty="0">
                <a:latin typeface="Calibri"/>
                <a:cs typeface="Calibri"/>
              </a:rPr>
              <a:t> </a:t>
            </a:r>
            <a:r>
              <a:rPr sz="1600" spc="-10" dirty="0">
                <a:latin typeface="Calibri"/>
                <a:cs typeface="Calibri"/>
              </a:rPr>
              <a:t>safety-</a:t>
            </a:r>
            <a:r>
              <a:rPr sz="1600" dirty="0">
                <a:latin typeface="Calibri"/>
                <a:cs typeface="Calibri"/>
              </a:rPr>
              <a:t>related</a:t>
            </a:r>
            <a:r>
              <a:rPr sz="1600" spc="-30" dirty="0">
                <a:latin typeface="Calibri"/>
                <a:cs typeface="Calibri"/>
              </a:rPr>
              <a:t> </a:t>
            </a:r>
            <a:r>
              <a:rPr sz="1600" spc="-10" dirty="0">
                <a:latin typeface="Calibri"/>
                <a:cs typeface="Calibri"/>
              </a:rPr>
              <a:t>projects </a:t>
            </a:r>
            <a:r>
              <a:rPr sz="1600" dirty="0">
                <a:latin typeface="Calibri"/>
                <a:cs typeface="Calibri"/>
              </a:rPr>
              <a:t>eligible</a:t>
            </a:r>
            <a:r>
              <a:rPr sz="1600" spc="-50" dirty="0">
                <a:latin typeface="Calibri"/>
                <a:cs typeface="Calibri"/>
              </a:rPr>
              <a:t> </a:t>
            </a:r>
            <a:r>
              <a:rPr sz="1600" dirty="0">
                <a:latin typeface="Calibri"/>
                <a:cs typeface="Calibri"/>
              </a:rPr>
              <a:t>under</a:t>
            </a:r>
            <a:r>
              <a:rPr sz="1600" spc="-40" dirty="0">
                <a:latin typeface="Calibri"/>
                <a:cs typeface="Calibri"/>
              </a:rPr>
              <a:t> </a:t>
            </a:r>
            <a:r>
              <a:rPr sz="1600" dirty="0">
                <a:latin typeface="Calibri"/>
                <a:cs typeface="Calibri"/>
              </a:rPr>
              <a:t>the</a:t>
            </a:r>
            <a:r>
              <a:rPr sz="1600" spc="-40" dirty="0">
                <a:latin typeface="Calibri"/>
                <a:cs typeface="Calibri"/>
              </a:rPr>
              <a:t> </a:t>
            </a:r>
            <a:r>
              <a:rPr sz="1600" dirty="0">
                <a:latin typeface="Calibri"/>
                <a:cs typeface="Calibri"/>
              </a:rPr>
              <a:t>Urbanized</a:t>
            </a:r>
            <a:r>
              <a:rPr sz="1600" spc="-40" dirty="0">
                <a:latin typeface="Calibri"/>
                <a:cs typeface="Calibri"/>
              </a:rPr>
              <a:t> </a:t>
            </a:r>
            <a:r>
              <a:rPr sz="1600" dirty="0">
                <a:latin typeface="Calibri"/>
                <a:cs typeface="Calibri"/>
              </a:rPr>
              <a:t>Area</a:t>
            </a:r>
            <a:r>
              <a:rPr sz="1600" spc="-40" dirty="0">
                <a:latin typeface="Calibri"/>
                <a:cs typeface="Calibri"/>
              </a:rPr>
              <a:t> </a:t>
            </a:r>
            <a:r>
              <a:rPr sz="1600" dirty="0">
                <a:latin typeface="Calibri"/>
                <a:cs typeface="Calibri"/>
              </a:rPr>
              <a:t>Formula</a:t>
            </a:r>
            <a:r>
              <a:rPr sz="1600" spc="-35" dirty="0">
                <a:latin typeface="Calibri"/>
                <a:cs typeface="Calibri"/>
              </a:rPr>
              <a:t> </a:t>
            </a:r>
            <a:r>
              <a:rPr sz="1600" dirty="0">
                <a:latin typeface="Calibri"/>
                <a:cs typeface="Calibri"/>
              </a:rPr>
              <a:t>program</a:t>
            </a:r>
            <a:r>
              <a:rPr sz="1600" spc="-40" dirty="0">
                <a:latin typeface="Calibri"/>
                <a:cs typeface="Calibri"/>
              </a:rPr>
              <a:t> </a:t>
            </a:r>
            <a:r>
              <a:rPr sz="1600" dirty="0">
                <a:latin typeface="Calibri"/>
                <a:cs typeface="Calibri"/>
              </a:rPr>
              <a:t>(Section</a:t>
            </a:r>
            <a:r>
              <a:rPr sz="1600" spc="-45" dirty="0">
                <a:latin typeface="Calibri"/>
                <a:cs typeface="Calibri"/>
              </a:rPr>
              <a:t> </a:t>
            </a:r>
            <a:r>
              <a:rPr sz="1600" spc="-10" dirty="0">
                <a:latin typeface="Calibri"/>
                <a:cs typeface="Calibri"/>
              </a:rPr>
              <a:t>5307)</a:t>
            </a:r>
            <a:endParaRPr sz="1600" dirty="0">
              <a:latin typeface="Calibri"/>
              <a:cs typeface="Calibri"/>
            </a:endParaRPr>
          </a:p>
        </p:txBody>
      </p:sp>
      <p:sp>
        <p:nvSpPr>
          <p:cNvPr id="10" name="object 13">
            <a:extLst>
              <a:ext uri="{FF2B5EF4-FFF2-40B4-BE49-F238E27FC236}">
                <a16:creationId xmlns:a16="http://schemas.microsoft.com/office/drawing/2014/main" id="{7D507592-F515-4E9A-9D19-93432B642A1C}"/>
              </a:ext>
            </a:extLst>
          </p:cNvPr>
          <p:cNvSpPr txBox="1"/>
          <p:nvPr/>
        </p:nvSpPr>
        <p:spPr>
          <a:xfrm>
            <a:off x="427131" y="2998124"/>
            <a:ext cx="1430655" cy="1061085"/>
          </a:xfrm>
          <a:prstGeom prst="rect">
            <a:avLst/>
          </a:prstGeom>
        </p:spPr>
        <p:txBody>
          <a:bodyPr vert="horz" wrap="square" lIns="0" tIns="43815" rIns="0" bIns="0" rtlCol="0">
            <a:spAutoFit/>
          </a:bodyPr>
          <a:lstStyle/>
          <a:p>
            <a:pPr marL="12700" marR="5080" indent="382270" algn="just">
              <a:lnSpc>
                <a:spcPct val="91500"/>
              </a:lnSpc>
              <a:spcBef>
                <a:spcPts val="345"/>
              </a:spcBef>
            </a:pPr>
            <a:r>
              <a:rPr sz="2400" spc="-10" dirty="0">
                <a:latin typeface="Calibri"/>
                <a:cs typeface="Calibri"/>
              </a:rPr>
              <a:t>Formula </a:t>
            </a:r>
            <a:r>
              <a:rPr sz="2400" dirty="0">
                <a:latin typeface="Calibri"/>
                <a:cs typeface="Calibri"/>
              </a:rPr>
              <a:t>Grants</a:t>
            </a:r>
            <a:r>
              <a:rPr sz="2400" spc="-90" dirty="0">
                <a:latin typeface="Calibri"/>
                <a:cs typeface="Calibri"/>
              </a:rPr>
              <a:t> </a:t>
            </a:r>
            <a:r>
              <a:rPr sz="2400" spc="-25" dirty="0">
                <a:latin typeface="Calibri"/>
                <a:cs typeface="Calibri"/>
              </a:rPr>
              <a:t>for </a:t>
            </a:r>
            <a:r>
              <a:rPr sz="2400" dirty="0">
                <a:latin typeface="Calibri"/>
                <a:cs typeface="Calibri"/>
              </a:rPr>
              <a:t>Rural</a:t>
            </a:r>
            <a:r>
              <a:rPr sz="2400" spc="-70" dirty="0">
                <a:latin typeface="Calibri"/>
                <a:cs typeface="Calibri"/>
              </a:rPr>
              <a:t> </a:t>
            </a:r>
            <a:r>
              <a:rPr sz="2400" spc="-20" dirty="0">
                <a:latin typeface="Calibri"/>
                <a:cs typeface="Calibri"/>
              </a:rPr>
              <a:t>Areas</a:t>
            </a:r>
            <a:endParaRPr sz="2400" dirty="0">
              <a:latin typeface="Calibri"/>
              <a:cs typeface="Calibri"/>
            </a:endParaRPr>
          </a:p>
        </p:txBody>
      </p:sp>
      <p:grpSp>
        <p:nvGrpSpPr>
          <p:cNvPr id="11" name="object 14">
            <a:extLst>
              <a:ext uri="{FF2B5EF4-FFF2-40B4-BE49-F238E27FC236}">
                <a16:creationId xmlns:a16="http://schemas.microsoft.com/office/drawing/2014/main" id="{952D03DA-EC49-4BA8-B7D1-F4A064DCB031}"/>
              </a:ext>
            </a:extLst>
          </p:cNvPr>
          <p:cNvGrpSpPr/>
          <p:nvPr/>
        </p:nvGrpSpPr>
        <p:grpSpPr>
          <a:xfrm>
            <a:off x="2003170" y="2731007"/>
            <a:ext cx="8764270" cy="1744980"/>
            <a:chOff x="2003170" y="2731007"/>
            <a:chExt cx="8764270" cy="1744980"/>
          </a:xfrm>
        </p:grpSpPr>
        <p:sp>
          <p:nvSpPr>
            <p:cNvPr id="12" name="object 15">
              <a:extLst>
                <a:ext uri="{FF2B5EF4-FFF2-40B4-BE49-F238E27FC236}">
                  <a16:creationId xmlns:a16="http://schemas.microsoft.com/office/drawing/2014/main" id="{4C7D7E99-4EB2-43C6-B68D-35B0968A6746}"/>
                </a:ext>
              </a:extLst>
            </p:cNvPr>
            <p:cNvSpPr/>
            <p:nvPr/>
          </p:nvSpPr>
          <p:spPr>
            <a:xfrm>
              <a:off x="2015870" y="2774822"/>
              <a:ext cx="363220" cy="1581150"/>
            </a:xfrm>
            <a:custGeom>
              <a:avLst/>
              <a:gdLst/>
              <a:ahLst/>
              <a:cxnLst/>
              <a:rect l="l" t="t" r="r" b="b"/>
              <a:pathLst>
                <a:path w="363219" h="1581150">
                  <a:moveTo>
                    <a:pt x="362712" y="1581150"/>
                  </a:moveTo>
                  <a:lnTo>
                    <a:pt x="305387" y="1574678"/>
                  </a:lnTo>
                  <a:lnTo>
                    <a:pt x="255603" y="1556657"/>
                  </a:lnTo>
                  <a:lnTo>
                    <a:pt x="216345" y="1529177"/>
                  </a:lnTo>
                  <a:lnTo>
                    <a:pt x="190601" y="1494328"/>
                  </a:lnTo>
                  <a:lnTo>
                    <a:pt x="181356" y="1454200"/>
                  </a:lnTo>
                  <a:lnTo>
                    <a:pt x="181356" y="917524"/>
                  </a:lnTo>
                  <a:lnTo>
                    <a:pt x="172110" y="877396"/>
                  </a:lnTo>
                  <a:lnTo>
                    <a:pt x="146366" y="842547"/>
                  </a:lnTo>
                  <a:lnTo>
                    <a:pt x="107108" y="815067"/>
                  </a:lnTo>
                  <a:lnTo>
                    <a:pt x="57324" y="797046"/>
                  </a:lnTo>
                  <a:lnTo>
                    <a:pt x="0" y="790575"/>
                  </a:lnTo>
                  <a:lnTo>
                    <a:pt x="57324" y="784103"/>
                  </a:lnTo>
                  <a:lnTo>
                    <a:pt x="107108" y="766082"/>
                  </a:lnTo>
                  <a:lnTo>
                    <a:pt x="146366" y="738602"/>
                  </a:lnTo>
                  <a:lnTo>
                    <a:pt x="172110" y="703753"/>
                  </a:lnTo>
                  <a:lnTo>
                    <a:pt x="181356" y="663625"/>
                  </a:lnTo>
                  <a:lnTo>
                    <a:pt x="181356" y="126949"/>
                  </a:lnTo>
                  <a:lnTo>
                    <a:pt x="190601" y="86821"/>
                  </a:lnTo>
                  <a:lnTo>
                    <a:pt x="216345" y="51972"/>
                  </a:lnTo>
                  <a:lnTo>
                    <a:pt x="255603" y="24492"/>
                  </a:lnTo>
                  <a:lnTo>
                    <a:pt x="305387" y="6471"/>
                  </a:lnTo>
                  <a:lnTo>
                    <a:pt x="362712" y="0"/>
                  </a:lnTo>
                </a:path>
              </a:pathLst>
            </a:custGeom>
            <a:ln w="25400">
              <a:solidFill>
                <a:srgbClr val="39879D"/>
              </a:solidFill>
            </a:ln>
          </p:spPr>
          <p:txBody>
            <a:bodyPr wrap="square" lIns="0" tIns="0" rIns="0" bIns="0" rtlCol="0"/>
            <a:lstStyle/>
            <a:p>
              <a:endParaRPr dirty="0"/>
            </a:p>
          </p:txBody>
        </p:sp>
        <p:pic>
          <p:nvPicPr>
            <p:cNvPr id="13" name="object 16">
              <a:extLst>
                <a:ext uri="{FF2B5EF4-FFF2-40B4-BE49-F238E27FC236}">
                  <a16:creationId xmlns:a16="http://schemas.microsoft.com/office/drawing/2014/main" id="{A9D6DAEE-89A5-45B0-92CC-12971EEB4C48}"/>
                </a:ext>
              </a:extLst>
            </p:cNvPr>
            <p:cNvPicPr/>
            <p:nvPr/>
          </p:nvPicPr>
          <p:blipFill>
            <a:blip r:embed="rId4" cstate="print"/>
            <a:stretch>
              <a:fillRect/>
            </a:stretch>
          </p:blipFill>
          <p:spPr>
            <a:xfrm>
              <a:off x="2462783" y="2734055"/>
              <a:ext cx="8304276" cy="1701545"/>
            </a:xfrm>
            <a:prstGeom prst="rect">
              <a:avLst/>
            </a:prstGeom>
          </p:spPr>
        </p:pic>
        <p:pic>
          <p:nvPicPr>
            <p:cNvPr id="14" name="object 17">
              <a:extLst>
                <a:ext uri="{FF2B5EF4-FFF2-40B4-BE49-F238E27FC236}">
                  <a16:creationId xmlns:a16="http://schemas.microsoft.com/office/drawing/2014/main" id="{66680A08-A037-495A-90F4-E39AF196594E}"/>
                </a:ext>
              </a:extLst>
            </p:cNvPr>
            <p:cNvPicPr/>
            <p:nvPr/>
          </p:nvPicPr>
          <p:blipFill>
            <a:blip r:embed="rId5" cstate="print"/>
            <a:stretch>
              <a:fillRect/>
            </a:stretch>
          </p:blipFill>
          <p:spPr>
            <a:xfrm>
              <a:off x="2425446" y="2731007"/>
              <a:ext cx="7724393" cy="1744979"/>
            </a:xfrm>
            <a:prstGeom prst="rect">
              <a:avLst/>
            </a:prstGeom>
          </p:spPr>
        </p:pic>
      </p:grpSp>
      <p:sp>
        <p:nvSpPr>
          <p:cNvPr id="15" name="object 18">
            <a:extLst>
              <a:ext uri="{FF2B5EF4-FFF2-40B4-BE49-F238E27FC236}">
                <a16:creationId xmlns:a16="http://schemas.microsoft.com/office/drawing/2014/main" id="{B7AC3936-501E-4E7C-B06E-F7DDB80C3B6C}"/>
              </a:ext>
            </a:extLst>
          </p:cNvPr>
          <p:cNvSpPr txBox="1"/>
          <p:nvPr/>
        </p:nvSpPr>
        <p:spPr>
          <a:xfrm>
            <a:off x="2522982" y="2774442"/>
            <a:ext cx="8183880" cy="1581150"/>
          </a:xfrm>
          <a:prstGeom prst="rect">
            <a:avLst/>
          </a:prstGeom>
          <a:solidFill>
            <a:srgbClr val="FFFFFF"/>
          </a:solidFill>
          <a:ln w="38100">
            <a:solidFill>
              <a:srgbClr val="439BB3"/>
            </a:solidFill>
          </a:ln>
        </p:spPr>
        <p:txBody>
          <a:bodyPr vert="horz" wrap="square" lIns="0" tIns="29845" rIns="0" bIns="0" rtlCol="0">
            <a:spAutoFit/>
          </a:bodyPr>
          <a:lstStyle/>
          <a:p>
            <a:pPr marL="232410" indent="-172085">
              <a:lnSpc>
                <a:spcPct val="100000"/>
              </a:lnSpc>
              <a:spcBef>
                <a:spcPts val="235"/>
              </a:spcBef>
              <a:buFont typeface="Arial"/>
              <a:buChar char="•"/>
              <a:tabLst>
                <a:tab pos="233045" algn="l"/>
              </a:tabLst>
            </a:pPr>
            <a:r>
              <a:rPr sz="1600" b="1" dirty="0">
                <a:latin typeface="Calibri"/>
                <a:cs typeface="Calibri"/>
              </a:rPr>
              <a:t>30%</a:t>
            </a:r>
            <a:r>
              <a:rPr sz="1600" b="1" spc="-35" dirty="0">
                <a:latin typeface="Calibri"/>
                <a:cs typeface="Calibri"/>
              </a:rPr>
              <a:t> </a:t>
            </a:r>
            <a:r>
              <a:rPr sz="1600" b="1" dirty="0">
                <a:latin typeface="Calibri"/>
                <a:cs typeface="Calibri"/>
              </a:rPr>
              <a:t>increase</a:t>
            </a:r>
            <a:r>
              <a:rPr sz="1600" b="1" spc="-30" dirty="0">
                <a:latin typeface="Calibri"/>
                <a:cs typeface="Calibri"/>
              </a:rPr>
              <a:t> </a:t>
            </a:r>
            <a:r>
              <a:rPr sz="1600" b="1" dirty="0">
                <a:latin typeface="Calibri"/>
                <a:cs typeface="Calibri"/>
              </a:rPr>
              <a:t>to</a:t>
            </a:r>
            <a:r>
              <a:rPr sz="1600" b="1" spc="-20" dirty="0">
                <a:latin typeface="Calibri"/>
                <a:cs typeface="Calibri"/>
              </a:rPr>
              <a:t> </a:t>
            </a:r>
            <a:r>
              <a:rPr sz="1600" b="1" dirty="0">
                <a:latin typeface="Calibri"/>
                <a:cs typeface="Calibri"/>
              </a:rPr>
              <a:t>program</a:t>
            </a:r>
            <a:r>
              <a:rPr sz="1600" b="1" spc="-35" dirty="0">
                <a:latin typeface="Calibri"/>
                <a:cs typeface="Calibri"/>
              </a:rPr>
              <a:t> </a:t>
            </a:r>
            <a:r>
              <a:rPr sz="1600" b="1" dirty="0">
                <a:latin typeface="Calibri"/>
                <a:cs typeface="Calibri"/>
              </a:rPr>
              <a:t>funding</a:t>
            </a:r>
            <a:r>
              <a:rPr sz="1600" b="1" spc="-30" dirty="0">
                <a:latin typeface="Calibri"/>
                <a:cs typeface="Calibri"/>
              </a:rPr>
              <a:t> </a:t>
            </a:r>
            <a:r>
              <a:rPr sz="1600" b="1" dirty="0">
                <a:latin typeface="Calibri"/>
                <a:cs typeface="Calibri"/>
              </a:rPr>
              <a:t>levels</a:t>
            </a:r>
            <a:r>
              <a:rPr sz="1600" b="1" spc="-30" dirty="0">
                <a:latin typeface="Calibri"/>
                <a:cs typeface="Calibri"/>
              </a:rPr>
              <a:t> </a:t>
            </a:r>
            <a:r>
              <a:rPr sz="1600" b="1" dirty="0">
                <a:latin typeface="Calibri"/>
                <a:cs typeface="Calibri"/>
              </a:rPr>
              <a:t>from</a:t>
            </a:r>
            <a:r>
              <a:rPr sz="1600" b="1" spc="-35" dirty="0">
                <a:latin typeface="Calibri"/>
                <a:cs typeface="Calibri"/>
              </a:rPr>
              <a:t> </a:t>
            </a:r>
            <a:r>
              <a:rPr sz="1600" b="1" dirty="0">
                <a:latin typeface="Calibri"/>
                <a:cs typeface="Calibri"/>
              </a:rPr>
              <a:t>FY21</a:t>
            </a:r>
            <a:r>
              <a:rPr sz="1600" b="1" spc="-30" dirty="0">
                <a:latin typeface="Calibri"/>
                <a:cs typeface="Calibri"/>
              </a:rPr>
              <a:t> </a:t>
            </a:r>
            <a:r>
              <a:rPr sz="1600" b="1" dirty="0">
                <a:latin typeface="Calibri"/>
                <a:cs typeface="Calibri"/>
              </a:rPr>
              <a:t>to</a:t>
            </a:r>
            <a:r>
              <a:rPr sz="1600" b="1" spc="-20" dirty="0">
                <a:latin typeface="Calibri"/>
                <a:cs typeface="Calibri"/>
              </a:rPr>
              <a:t> </a:t>
            </a:r>
            <a:r>
              <a:rPr sz="1600" b="1" dirty="0">
                <a:latin typeface="Calibri"/>
                <a:cs typeface="Calibri"/>
              </a:rPr>
              <a:t>FY22</a:t>
            </a:r>
            <a:r>
              <a:rPr sz="1600" b="1" spc="300" dirty="0">
                <a:latin typeface="Calibri"/>
                <a:cs typeface="Calibri"/>
              </a:rPr>
              <a:t> </a:t>
            </a:r>
            <a:r>
              <a:rPr sz="1600" b="1" dirty="0">
                <a:latin typeface="Calibri"/>
                <a:cs typeface="Calibri"/>
              </a:rPr>
              <a:t>($601M</a:t>
            </a:r>
            <a:r>
              <a:rPr sz="1600" b="1" spc="-25" dirty="0">
                <a:latin typeface="Calibri"/>
                <a:cs typeface="Calibri"/>
              </a:rPr>
              <a:t> </a:t>
            </a:r>
            <a:r>
              <a:rPr sz="1600" b="1" dirty="0">
                <a:latin typeface="Calibri"/>
                <a:cs typeface="Calibri"/>
              </a:rPr>
              <a:t>to</a:t>
            </a:r>
            <a:r>
              <a:rPr sz="1600" b="1" spc="-30" dirty="0">
                <a:latin typeface="Calibri"/>
                <a:cs typeface="Calibri"/>
              </a:rPr>
              <a:t> </a:t>
            </a:r>
            <a:r>
              <a:rPr sz="1600" b="1" spc="-10" dirty="0">
                <a:latin typeface="Calibri"/>
                <a:cs typeface="Calibri"/>
              </a:rPr>
              <a:t>$781M)</a:t>
            </a:r>
            <a:endParaRPr sz="1600" b="1" dirty="0">
              <a:latin typeface="Calibri"/>
              <a:cs typeface="Calibri"/>
            </a:endParaRPr>
          </a:p>
          <a:p>
            <a:pPr marL="232410" indent="-172085">
              <a:lnSpc>
                <a:spcPct val="100000"/>
              </a:lnSpc>
              <a:spcBef>
                <a:spcPts val="135"/>
              </a:spcBef>
              <a:buFont typeface="Arial"/>
              <a:buChar char="•"/>
              <a:tabLst>
                <a:tab pos="233045" algn="l"/>
              </a:tabLst>
            </a:pPr>
            <a:r>
              <a:rPr sz="1600" b="1" dirty="0">
                <a:latin typeface="Calibri"/>
                <a:cs typeface="Calibri"/>
              </a:rPr>
              <a:t>Provides</a:t>
            </a:r>
            <a:r>
              <a:rPr sz="1600" b="1" spc="-60" dirty="0">
                <a:latin typeface="Calibri"/>
                <a:cs typeface="Calibri"/>
              </a:rPr>
              <a:t> </a:t>
            </a:r>
            <a:r>
              <a:rPr sz="1600" b="1" dirty="0">
                <a:latin typeface="Calibri"/>
                <a:cs typeface="Calibri"/>
              </a:rPr>
              <a:t>$229</a:t>
            </a:r>
            <a:r>
              <a:rPr sz="1600" b="1" spc="-35" dirty="0">
                <a:latin typeface="Calibri"/>
                <a:cs typeface="Calibri"/>
              </a:rPr>
              <a:t> </a:t>
            </a:r>
            <a:r>
              <a:rPr sz="1600" b="1" dirty="0">
                <a:latin typeface="Calibri"/>
                <a:cs typeface="Calibri"/>
              </a:rPr>
              <a:t>million</a:t>
            </a:r>
            <a:r>
              <a:rPr sz="1600" b="1" spc="-40" dirty="0">
                <a:latin typeface="Calibri"/>
                <a:cs typeface="Calibri"/>
              </a:rPr>
              <a:t> </a:t>
            </a:r>
            <a:r>
              <a:rPr sz="1600" b="1" dirty="0">
                <a:latin typeface="Calibri"/>
                <a:cs typeface="Calibri"/>
              </a:rPr>
              <a:t>for</a:t>
            </a:r>
            <a:r>
              <a:rPr sz="1600" b="1" spc="-35" dirty="0">
                <a:latin typeface="Calibri"/>
                <a:cs typeface="Calibri"/>
              </a:rPr>
              <a:t> </a:t>
            </a:r>
            <a:r>
              <a:rPr sz="1600" b="1" dirty="0">
                <a:latin typeface="Calibri"/>
                <a:cs typeface="Calibri"/>
              </a:rPr>
              <a:t>Public</a:t>
            </a:r>
            <a:r>
              <a:rPr sz="1600" b="1" spc="-40" dirty="0">
                <a:latin typeface="Calibri"/>
                <a:cs typeface="Calibri"/>
              </a:rPr>
              <a:t> </a:t>
            </a:r>
            <a:r>
              <a:rPr sz="1600" b="1" spc="-10" dirty="0">
                <a:latin typeface="Calibri"/>
                <a:cs typeface="Calibri"/>
              </a:rPr>
              <a:t>Transportation</a:t>
            </a:r>
            <a:r>
              <a:rPr sz="1600" b="1" spc="-30" dirty="0">
                <a:latin typeface="Calibri"/>
                <a:cs typeface="Calibri"/>
              </a:rPr>
              <a:t> </a:t>
            </a:r>
            <a:r>
              <a:rPr sz="1600" b="1" dirty="0">
                <a:latin typeface="Calibri"/>
                <a:cs typeface="Calibri"/>
              </a:rPr>
              <a:t>on</a:t>
            </a:r>
            <a:r>
              <a:rPr sz="1600" b="1" spc="-40" dirty="0">
                <a:latin typeface="Calibri"/>
                <a:cs typeface="Calibri"/>
              </a:rPr>
              <a:t> </a:t>
            </a:r>
            <a:r>
              <a:rPr sz="1600" b="1" dirty="0">
                <a:latin typeface="Calibri"/>
                <a:cs typeface="Calibri"/>
              </a:rPr>
              <a:t>Indian</a:t>
            </a:r>
            <a:r>
              <a:rPr sz="1600" b="1" spc="-35" dirty="0">
                <a:latin typeface="Calibri"/>
                <a:cs typeface="Calibri"/>
              </a:rPr>
              <a:t> </a:t>
            </a:r>
            <a:r>
              <a:rPr sz="1600" b="1" dirty="0">
                <a:latin typeface="Calibri"/>
                <a:cs typeface="Calibri"/>
              </a:rPr>
              <a:t>Reservations</a:t>
            </a:r>
            <a:r>
              <a:rPr sz="1600" b="1" spc="-40" dirty="0">
                <a:latin typeface="Calibri"/>
                <a:cs typeface="Calibri"/>
              </a:rPr>
              <a:t> </a:t>
            </a:r>
            <a:r>
              <a:rPr sz="1600" b="1" dirty="0">
                <a:latin typeface="Calibri"/>
                <a:cs typeface="Calibri"/>
              </a:rPr>
              <a:t>over</a:t>
            </a:r>
            <a:r>
              <a:rPr sz="1600" b="1" spc="-45" dirty="0">
                <a:latin typeface="Calibri"/>
                <a:cs typeface="Calibri"/>
              </a:rPr>
              <a:t> </a:t>
            </a:r>
            <a:r>
              <a:rPr sz="1600" b="1" dirty="0">
                <a:latin typeface="Calibri"/>
                <a:cs typeface="Calibri"/>
              </a:rPr>
              <a:t>five</a:t>
            </a:r>
            <a:r>
              <a:rPr sz="1600" b="1" spc="-35" dirty="0">
                <a:latin typeface="Calibri"/>
                <a:cs typeface="Calibri"/>
              </a:rPr>
              <a:t> </a:t>
            </a:r>
            <a:r>
              <a:rPr sz="1600" b="1" spc="-10" dirty="0">
                <a:latin typeface="Calibri"/>
                <a:cs typeface="Calibri"/>
              </a:rPr>
              <a:t>years</a:t>
            </a:r>
            <a:endParaRPr sz="1600" b="1" dirty="0">
              <a:latin typeface="Calibri"/>
              <a:cs typeface="Calibri"/>
            </a:endParaRPr>
          </a:p>
          <a:p>
            <a:pPr marL="232410" marR="761365" indent="-172085">
              <a:lnSpc>
                <a:spcPts val="1760"/>
              </a:lnSpc>
              <a:spcBef>
                <a:spcPts val="325"/>
              </a:spcBef>
              <a:buFont typeface="Arial"/>
              <a:buChar char="•"/>
              <a:tabLst>
                <a:tab pos="233045" algn="l"/>
              </a:tabLst>
            </a:pPr>
            <a:r>
              <a:rPr sz="1600" dirty="0">
                <a:latin typeface="Calibri"/>
                <a:cs typeface="Calibri"/>
              </a:rPr>
              <a:t>20%</a:t>
            </a:r>
            <a:r>
              <a:rPr sz="1600" spc="-45" dirty="0">
                <a:latin typeface="Calibri"/>
                <a:cs typeface="Calibri"/>
              </a:rPr>
              <a:t> </a:t>
            </a:r>
            <a:r>
              <a:rPr sz="1600" dirty="0">
                <a:latin typeface="Calibri"/>
                <a:cs typeface="Calibri"/>
              </a:rPr>
              <a:t>of</a:t>
            </a:r>
            <a:r>
              <a:rPr sz="1600" spc="-30" dirty="0">
                <a:latin typeface="Calibri"/>
                <a:cs typeface="Calibri"/>
              </a:rPr>
              <a:t> </a:t>
            </a:r>
            <a:r>
              <a:rPr sz="1600" dirty="0">
                <a:latin typeface="Calibri"/>
                <a:cs typeface="Calibri"/>
              </a:rPr>
              <a:t>the</a:t>
            </a:r>
            <a:r>
              <a:rPr sz="1600" spc="-30" dirty="0">
                <a:latin typeface="Calibri"/>
                <a:cs typeface="Calibri"/>
              </a:rPr>
              <a:t> </a:t>
            </a:r>
            <a:r>
              <a:rPr sz="1600" dirty="0">
                <a:latin typeface="Calibri"/>
                <a:cs typeface="Calibri"/>
              </a:rPr>
              <a:t>Public</a:t>
            </a:r>
            <a:r>
              <a:rPr sz="1600" spc="-35" dirty="0">
                <a:latin typeface="Calibri"/>
                <a:cs typeface="Calibri"/>
              </a:rPr>
              <a:t> </a:t>
            </a:r>
            <a:r>
              <a:rPr sz="1600" spc="-10" dirty="0">
                <a:latin typeface="Calibri"/>
                <a:cs typeface="Calibri"/>
              </a:rPr>
              <a:t>Transportation</a:t>
            </a:r>
            <a:r>
              <a:rPr sz="1600" spc="-25" dirty="0">
                <a:latin typeface="Calibri"/>
                <a:cs typeface="Calibri"/>
              </a:rPr>
              <a:t> </a:t>
            </a:r>
            <a:r>
              <a:rPr sz="1600" dirty="0">
                <a:latin typeface="Calibri"/>
                <a:cs typeface="Calibri"/>
              </a:rPr>
              <a:t>on</a:t>
            </a:r>
            <a:r>
              <a:rPr sz="1600" spc="-30" dirty="0">
                <a:latin typeface="Calibri"/>
                <a:cs typeface="Calibri"/>
              </a:rPr>
              <a:t> </a:t>
            </a:r>
            <a:r>
              <a:rPr sz="1600" dirty="0">
                <a:latin typeface="Calibri"/>
                <a:cs typeface="Calibri"/>
              </a:rPr>
              <a:t>Indian</a:t>
            </a:r>
            <a:r>
              <a:rPr sz="1600" spc="-35" dirty="0">
                <a:latin typeface="Calibri"/>
                <a:cs typeface="Calibri"/>
              </a:rPr>
              <a:t> </a:t>
            </a:r>
            <a:r>
              <a:rPr sz="1600" dirty="0">
                <a:latin typeface="Calibri"/>
                <a:cs typeface="Calibri"/>
              </a:rPr>
              <a:t>Reservations</a:t>
            </a:r>
            <a:r>
              <a:rPr sz="1600" spc="-30" dirty="0">
                <a:latin typeface="Calibri"/>
                <a:cs typeface="Calibri"/>
              </a:rPr>
              <a:t> </a:t>
            </a:r>
            <a:r>
              <a:rPr sz="1600" dirty="0">
                <a:latin typeface="Calibri"/>
                <a:cs typeface="Calibri"/>
              </a:rPr>
              <a:t>funds</a:t>
            </a:r>
            <a:r>
              <a:rPr sz="1600" spc="-25" dirty="0">
                <a:latin typeface="Calibri"/>
                <a:cs typeface="Calibri"/>
              </a:rPr>
              <a:t> </a:t>
            </a:r>
            <a:r>
              <a:rPr sz="1600" dirty="0">
                <a:latin typeface="Calibri"/>
                <a:cs typeface="Calibri"/>
              </a:rPr>
              <a:t>must</a:t>
            </a:r>
            <a:r>
              <a:rPr sz="1600" spc="-30" dirty="0">
                <a:latin typeface="Calibri"/>
                <a:cs typeface="Calibri"/>
              </a:rPr>
              <a:t> </a:t>
            </a:r>
            <a:r>
              <a:rPr sz="1600" dirty="0">
                <a:latin typeface="Calibri"/>
                <a:cs typeface="Calibri"/>
              </a:rPr>
              <a:t>be</a:t>
            </a:r>
            <a:r>
              <a:rPr sz="1600" spc="-30" dirty="0">
                <a:latin typeface="Calibri"/>
                <a:cs typeface="Calibri"/>
              </a:rPr>
              <a:t> </a:t>
            </a:r>
            <a:r>
              <a:rPr sz="1600" dirty="0">
                <a:latin typeface="Calibri"/>
                <a:cs typeface="Calibri"/>
              </a:rPr>
              <a:t>distributed</a:t>
            </a:r>
            <a:r>
              <a:rPr sz="1600" spc="-30" dirty="0">
                <a:latin typeface="Calibri"/>
                <a:cs typeface="Calibri"/>
              </a:rPr>
              <a:t> </a:t>
            </a:r>
            <a:r>
              <a:rPr sz="1600" dirty="0">
                <a:latin typeface="Calibri"/>
                <a:cs typeface="Calibri"/>
              </a:rPr>
              <a:t>on</a:t>
            </a:r>
            <a:r>
              <a:rPr sz="1600" spc="-30" dirty="0">
                <a:latin typeface="Calibri"/>
                <a:cs typeface="Calibri"/>
              </a:rPr>
              <a:t> </a:t>
            </a:r>
            <a:r>
              <a:rPr sz="1600" spc="-50" dirty="0">
                <a:latin typeface="Calibri"/>
                <a:cs typeface="Calibri"/>
              </a:rPr>
              <a:t>a </a:t>
            </a:r>
            <a:r>
              <a:rPr sz="1600" dirty="0">
                <a:latin typeface="Calibri"/>
                <a:cs typeface="Calibri"/>
              </a:rPr>
              <a:t>competitive</a:t>
            </a:r>
            <a:r>
              <a:rPr sz="1600" spc="-50" dirty="0">
                <a:latin typeface="Calibri"/>
                <a:cs typeface="Calibri"/>
              </a:rPr>
              <a:t> </a:t>
            </a:r>
            <a:r>
              <a:rPr sz="1600" dirty="0">
                <a:latin typeface="Calibri"/>
                <a:cs typeface="Calibri"/>
              </a:rPr>
              <a:t>basis,</a:t>
            </a:r>
            <a:r>
              <a:rPr sz="1600" spc="-25" dirty="0">
                <a:latin typeface="Calibri"/>
                <a:cs typeface="Calibri"/>
              </a:rPr>
              <a:t> </a:t>
            </a:r>
            <a:r>
              <a:rPr sz="1600" dirty="0">
                <a:latin typeface="Calibri"/>
                <a:cs typeface="Calibri"/>
              </a:rPr>
              <a:t>while</a:t>
            </a:r>
            <a:r>
              <a:rPr sz="1600" spc="-35" dirty="0">
                <a:latin typeface="Calibri"/>
                <a:cs typeface="Calibri"/>
              </a:rPr>
              <a:t> </a:t>
            </a:r>
            <a:r>
              <a:rPr sz="1600" dirty="0">
                <a:latin typeface="Calibri"/>
                <a:cs typeface="Calibri"/>
              </a:rPr>
              <a:t>the</a:t>
            </a:r>
            <a:r>
              <a:rPr sz="1600" spc="-30" dirty="0">
                <a:latin typeface="Calibri"/>
                <a:cs typeface="Calibri"/>
              </a:rPr>
              <a:t> </a:t>
            </a:r>
            <a:r>
              <a:rPr sz="1600" dirty="0">
                <a:latin typeface="Calibri"/>
                <a:cs typeface="Calibri"/>
              </a:rPr>
              <a:t>remainder</a:t>
            </a:r>
            <a:r>
              <a:rPr sz="1600" spc="-35" dirty="0">
                <a:latin typeface="Calibri"/>
                <a:cs typeface="Calibri"/>
              </a:rPr>
              <a:t> </a:t>
            </a:r>
            <a:r>
              <a:rPr sz="1600" dirty="0">
                <a:latin typeface="Calibri"/>
                <a:cs typeface="Calibri"/>
              </a:rPr>
              <a:t>must</a:t>
            </a:r>
            <a:r>
              <a:rPr sz="1600" spc="-30" dirty="0">
                <a:latin typeface="Calibri"/>
                <a:cs typeface="Calibri"/>
              </a:rPr>
              <a:t> </a:t>
            </a:r>
            <a:r>
              <a:rPr sz="1600" dirty="0">
                <a:latin typeface="Calibri"/>
                <a:cs typeface="Calibri"/>
              </a:rPr>
              <a:t>be</a:t>
            </a:r>
            <a:r>
              <a:rPr sz="1600" spc="-30" dirty="0">
                <a:latin typeface="Calibri"/>
                <a:cs typeface="Calibri"/>
              </a:rPr>
              <a:t> </a:t>
            </a:r>
            <a:r>
              <a:rPr sz="1600" dirty="0">
                <a:latin typeface="Calibri"/>
                <a:cs typeface="Calibri"/>
              </a:rPr>
              <a:t>apportioned</a:t>
            </a:r>
            <a:r>
              <a:rPr sz="1600" spc="-35" dirty="0">
                <a:latin typeface="Calibri"/>
                <a:cs typeface="Calibri"/>
              </a:rPr>
              <a:t> </a:t>
            </a:r>
            <a:r>
              <a:rPr sz="1600" dirty="0">
                <a:latin typeface="Calibri"/>
                <a:cs typeface="Calibri"/>
              </a:rPr>
              <a:t>by</a:t>
            </a:r>
            <a:r>
              <a:rPr sz="1600" spc="-30" dirty="0">
                <a:latin typeface="Calibri"/>
                <a:cs typeface="Calibri"/>
              </a:rPr>
              <a:t> </a:t>
            </a:r>
            <a:r>
              <a:rPr sz="1600" spc="-10" dirty="0">
                <a:latin typeface="Calibri"/>
                <a:cs typeface="Calibri"/>
              </a:rPr>
              <a:t>formula</a:t>
            </a:r>
            <a:endParaRPr sz="1600" dirty="0">
              <a:latin typeface="Calibri"/>
              <a:cs typeface="Calibri"/>
            </a:endParaRPr>
          </a:p>
          <a:p>
            <a:pPr marL="232410" marR="1294130" indent="-172085">
              <a:lnSpc>
                <a:spcPts val="1750"/>
              </a:lnSpc>
              <a:spcBef>
                <a:spcPts val="295"/>
              </a:spcBef>
              <a:buFont typeface="Arial"/>
              <a:buChar char="•"/>
              <a:tabLst>
                <a:tab pos="233045" algn="l"/>
              </a:tabLst>
            </a:pPr>
            <a:r>
              <a:rPr sz="1600" dirty="0">
                <a:latin typeface="Calibri"/>
                <a:cs typeface="Calibri"/>
              </a:rPr>
              <a:t>3%</a:t>
            </a:r>
            <a:r>
              <a:rPr sz="1600" spc="-50" dirty="0">
                <a:latin typeface="Calibri"/>
                <a:cs typeface="Calibri"/>
              </a:rPr>
              <a:t> </a:t>
            </a:r>
            <a:r>
              <a:rPr sz="1600" dirty="0">
                <a:latin typeface="Calibri"/>
                <a:cs typeface="Calibri"/>
              </a:rPr>
              <a:t>of</a:t>
            </a:r>
            <a:r>
              <a:rPr sz="1600" spc="-40" dirty="0">
                <a:latin typeface="Calibri"/>
                <a:cs typeface="Calibri"/>
              </a:rPr>
              <a:t> </a:t>
            </a:r>
            <a:r>
              <a:rPr sz="1600" dirty="0">
                <a:latin typeface="Calibri"/>
                <a:cs typeface="Calibri"/>
              </a:rPr>
              <a:t>Rural</a:t>
            </a:r>
            <a:r>
              <a:rPr sz="1600" spc="-30" dirty="0">
                <a:latin typeface="Calibri"/>
                <a:cs typeface="Calibri"/>
              </a:rPr>
              <a:t> </a:t>
            </a:r>
            <a:r>
              <a:rPr sz="1600" dirty="0">
                <a:latin typeface="Calibri"/>
                <a:cs typeface="Calibri"/>
              </a:rPr>
              <a:t>Formula</a:t>
            </a:r>
            <a:r>
              <a:rPr sz="1600" spc="-35" dirty="0">
                <a:latin typeface="Calibri"/>
                <a:cs typeface="Calibri"/>
              </a:rPr>
              <a:t> </a:t>
            </a:r>
            <a:r>
              <a:rPr sz="1600" dirty="0">
                <a:latin typeface="Calibri"/>
                <a:cs typeface="Calibri"/>
              </a:rPr>
              <a:t>funding</a:t>
            </a:r>
            <a:r>
              <a:rPr sz="1600" spc="-40" dirty="0">
                <a:latin typeface="Calibri"/>
                <a:cs typeface="Calibri"/>
              </a:rPr>
              <a:t> </a:t>
            </a:r>
            <a:r>
              <a:rPr sz="1600" dirty="0">
                <a:latin typeface="Calibri"/>
                <a:cs typeface="Calibri"/>
              </a:rPr>
              <a:t>is</a:t>
            </a:r>
            <a:r>
              <a:rPr sz="1600" spc="-30" dirty="0">
                <a:latin typeface="Calibri"/>
                <a:cs typeface="Calibri"/>
              </a:rPr>
              <a:t> </a:t>
            </a:r>
            <a:r>
              <a:rPr sz="1600" dirty="0">
                <a:latin typeface="Calibri"/>
                <a:cs typeface="Calibri"/>
              </a:rPr>
              <a:t>available</a:t>
            </a:r>
            <a:r>
              <a:rPr sz="1600" spc="-45" dirty="0">
                <a:latin typeface="Calibri"/>
                <a:cs typeface="Calibri"/>
              </a:rPr>
              <a:t> </a:t>
            </a:r>
            <a:r>
              <a:rPr sz="1600" dirty="0">
                <a:latin typeface="Calibri"/>
                <a:cs typeface="Calibri"/>
              </a:rPr>
              <a:t>for</a:t>
            </a:r>
            <a:r>
              <a:rPr sz="1600" spc="-35" dirty="0">
                <a:latin typeface="Calibri"/>
                <a:cs typeface="Calibri"/>
              </a:rPr>
              <a:t> </a:t>
            </a:r>
            <a:r>
              <a:rPr sz="1600" dirty="0">
                <a:latin typeface="Calibri"/>
                <a:cs typeface="Calibri"/>
              </a:rPr>
              <a:t>the</a:t>
            </a:r>
            <a:r>
              <a:rPr sz="1600" spc="-35" dirty="0">
                <a:latin typeface="Calibri"/>
                <a:cs typeface="Calibri"/>
              </a:rPr>
              <a:t> </a:t>
            </a:r>
            <a:r>
              <a:rPr sz="1600" dirty="0">
                <a:latin typeface="Calibri"/>
                <a:cs typeface="Calibri"/>
              </a:rPr>
              <a:t>Appalachian</a:t>
            </a:r>
            <a:r>
              <a:rPr sz="1600" spc="-40" dirty="0">
                <a:latin typeface="Calibri"/>
                <a:cs typeface="Calibri"/>
              </a:rPr>
              <a:t> </a:t>
            </a:r>
            <a:r>
              <a:rPr sz="1600" dirty="0">
                <a:latin typeface="Calibri"/>
                <a:cs typeface="Calibri"/>
              </a:rPr>
              <a:t>Development</a:t>
            </a:r>
            <a:r>
              <a:rPr sz="1600" spc="-35" dirty="0">
                <a:latin typeface="Calibri"/>
                <a:cs typeface="Calibri"/>
              </a:rPr>
              <a:t> </a:t>
            </a:r>
            <a:r>
              <a:rPr sz="1600" spc="-10" dirty="0">
                <a:latin typeface="Calibri"/>
                <a:cs typeface="Calibri"/>
              </a:rPr>
              <a:t>Public Transportation</a:t>
            </a:r>
            <a:r>
              <a:rPr sz="1600" spc="-80" dirty="0">
                <a:latin typeface="Calibri"/>
                <a:cs typeface="Calibri"/>
              </a:rPr>
              <a:t> </a:t>
            </a:r>
            <a:r>
              <a:rPr sz="1600" dirty="0">
                <a:latin typeface="Calibri"/>
                <a:cs typeface="Calibri"/>
              </a:rPr>
              <a:t>Assistance</a:t>
            </a:r>
            <a:r>
              <a:rPr sz="1600" spc="-75" dirty="0">
                <a:latin typeface="Calibri"/>
                <a:cs typeface="Calibri"/>
              </a:rPr>
              <a:t> </a:t>
            </a:r>
            <a:r>
              <a:rPr sz="1600" spc="-10" dirty="0">
                <a:latin typeface="Calibri"/>
                <a:cs typeface="Calibri"/>
              </a:rPr>
              <a:t>program</a:t>
            </a:r>
            <a:endParaRPr sz="1600" dirty="0">
              <a:latin typeface="Calibri"/>
              <a:cs typeface="Calibri"/>
            </a:endParaRPr>
          </a:p>
        </p:txBody>
      </p:sp>
      <p:sp>
        <p:nvSpPr>
          <p:cNvPr id="16" name="object 19">
            <a:extLst>
              <a:ext uri="{FF2B5EF4-FFF2-40B4-BE49-F238E27FC236}">
                <a16:creationId xmlns:a16="http://schemas.microsoft.com/office/drawing/2014/main" id="{A9657DDB-8110-4ECF-B335-1B7F51179E26}"/>
              </a:ext>
            </a:extLst>
          </p:cNvPr>
          <p:cNvSpPr txBox="1"/>
          <p:nvPr/>
        </p:nvSpPr>
        <p:spPr>
          <a:xfrm>
            <a:off x="581055" y="4676120"/>
            <a:ext cx="1276985" cy="1061085"/>
          </a:xfrm>
          <a:prstGeom prst="rect">
            <a:avLst/>
          </a:prstGeom>
        </p:spPr>
        <p:txBody>
          <a:bodyPr vert="horz" wrap="square" lIns="0" tIns="12700" rIns="0" bIns="0" rtlCol="0">
            <a:spAutoFit/>
          </a:bodyPr>
          <a:lstStyle/>
          <a:p>
            <a:pPr marL="12700">
              <a:lnSpc>
                <a:spcPts val="2755"/>
              </a:lnSpc>
              <a:spcBef>
                <a:spcPts val="100"/>
              </a:spcBef>
            </a:pPr>
            <a:r>
              <a:rPr sz="2400" dirty="0">
                <a:latin typeface="Calibri"/>
                <a:cs typeface="Calibri"/>
              </a:rPr>
              <a:t>Buses</a:t>
            </a:r>
            <a:r>
              <a:rPr sz="2400" spc="-20" dirty="0">
                <a:latin typeface="Calibri"/>
                <a:cs typeface="Calibri"/>
              </a:rPr>
              <a:t> </a:t>
            </a:r>
            <a:r>
              <a:rPr sz="2400" spc="-25" dirty="0">
                <a:latin typeface="Calibri"/>
                <a:cs typeface="Calibri"/>
              </a:rPr>
              <a:t>and</a:t>
            </a:r>
            <a:endParaRPr sz="2400" dirty="0">
              <a:latin typeface="Calibri"/>
              <a:cs typeface="Calibri"/>
            </a:endParaRPr>
          </a:p>
          <a:p>
            <a:pPr marL="203200" marR="5080" indent="614680">
              <a:lnSpc>
                <a:spcPts val="2640"/>
              </a:lnSpc>
              <a:spcBef>
                <a:spcPts val="165"/>
              </a:spcBef>
            </a:pPr>
            <a:r>
              <a:rPr sz="2400" spc="-25" dirty="0">
                <a:latin typeface="Calibri"/>
                <a:cs typeface="Calibri"/>
              </a:rPr>
              <a:t>Bus </a:t>
            </a:r>
            <a:r>
              <a:rPr sz="2400" spc="-10" dirty="0">
                <a:latin typeface="Calibri"/>
                <a:cs typeface="Calibri"/>
              </a:rPr>
              <a:t>Facilities</a:t>
            </a:r>
            <a:endParaRPr sz="2400" dirty="0">
              <a:latin typeface="Calibri"/>
              <a:cs typeface="Calibri"/>
            </a:endParaRPr>
          </a:p>
        </p:txBody>
      </p:sp>
      <p:grpSp>
        <p:nvGrpSpPr>
          <p:cNvPr id="17" name="object 20">
            <a:extLst>
              <a:ext uri="{FF2B5EF4-FFF2-40B4-BE49-F238E27FC236}">
                <a16:creationId xmlns:a16="http://schemas.microsoft.com/office/drawing/2014/main" id="{79A02686-BDC2-4772-B579-35F8CADBC2CA}"/>
              </a:ext>
            </a:extLst>
          </p:cNvPr>
          <p:cNvGrpSpPr/>
          <p:nvPr/>
        </p:nvGrpSpPr>
        <p:grpSpPr>
          <a:xfrm>
            <a:off x="2003170" y="4539234"/>
            <a:ext cx="8813800" cy="1485265"/>
            <a:chOff x="2003170" y="4539234"/>
            <a:chExt cx="8813800" cy="1485265"/>
          </a:xfrm>
        </p:grpSpPr>
        <p:sp>
          <p:nvSpPr>
            <p:cNvPr id="18" name="object 21">
              <a:extLst>
                <a:ext uri="{FF2B5EF4-FFF2-40B4-BE49-F238E27FC236}">
                  <a16:creationId xmlns:a16="http://schemas.microsoft.com/office/drawing/2014/main" id="{BAE8A863-E8FF-45E9-BBDB-EC4F9D68AA07}"/>
                </a:ext>
              </a:extLst>
            </p:cNvPr>
            <p:cNvSpPr/>
            <p:nvPr/>
          </p:nvSpPr>
          <p:spPr>
            <a:xfrm>
              <a:off x="2015870" y="4586097"/>
              <a:ext cx="363220" cy="1314450"/>
            </a:xfrm>
            <a:custGeom>
              <a:avLst/>
              <a:gdLst/>
              <a:ahLst/>
              <a:cxnLst/>
              <a:rect l="l" t="t" r="r" b="b"/>
              <a:pathLst>
                <a:path w="363219" h="1314450">
                  <a:moveTo>
                    <a:pt x="362712" y="1314449"/>
                  </a:moveTo>
                  <a:lnTo>
                    <a:pt x="305387" y="1307978"/>
                  </a:lnTo>
                  <a:lnTo>
                    <a:pt x="255603" y="1289957"/>
                  </a:lnTo>
                  <a:lnTo>
                    <a:pt x="216345" y="1262477"/>
                  </a:lnTo>
                  <a:lnTo>
                    <a:pt x="190601" y="1227628"/>
                  </a:lnTo>
                  <a:lnTo>
                    <a:pt x="181356" y="1187500"/>
                  </a:lnTo>
                  <a:lnTo>
                    <a:pt x="181356" y="784174"/>
                  </a:lnTo>
                  <a:lnTo>
                    <a:pt x="172110" y="744046"/>
                  </a:lnTo>
                  <a:lnTo>
                    <a:pt x="146366" y="709197"/>
                  </a:lnTo>
                  <a:lnTo>
                    <a:pt x="107108" y="681717"/>
                  </a:lnTo>
                  <a:lnTo>
                    <a:pt x="57324" y="663696"/>
                  </a:lnTo>
                  <a:lnTo>
                    <a:pt x="0" y="657224"/>
                  </a:lnTo>
                  <a:lnTo>
                    <a:pt x="57324" y="650753"/>
                  </a:lnTo>
                  <a:lnTo>
                    <a:pt x="107108" y="632732"/>
                  </a:lnTo>
                  <a:lnTo>
                    <a:pt x="146366" y="605252"/>
                  </a:lnTo>
                  <a:lnTo>
                    <a:pt x="172110" y="570403"/>
                  </a:lnTo>
                  <a:lnTo>
                    <a:pt x="181356" y="530275"/>
                  </a:lnTo>
                  <a:lnTo>
                    <a:pt x="181356" y="126949"/>
                  </a:lnTo>
                  <a:lnTo>
                    <a:pt x="190601" y="86821"/>
                  </a:lnTo>
                  <a:lnTo>
                    <a:pt x="216345" y="51972"/>
                  </a:lnTo>
                  <a:lnTo>
                    <a:pt x="255603" y="24492"/>
                  </a:lnTo>
                  <a:lnTo>
                    <a:pt x="305387" y="6471"/>
                  </a:lnTo>
                  <a:lnTo>
                    <a:pt x="362712" y="0"/>
                  </a:lnTo>
                </a:path>
              </a:pathLst>
            </a:custGeom>
            <a:ln w="25400">
              <a:solidFill>
                <a:srgbClr val="39879D"/>
              </a:solidFill>
            </a:ln>
          </p:spPr>
          <p:txBody>
            <a:bodyPr wrap="square" lIns="0" tIns="0" rIns="0" bIns="0" rtlCol="0"/>
            <a:lstStyle/>
            <a:p>
              <a:endParaRPr dirty="0"/>
            </a:p>
          </p:txBody>
        </p:sp>
        <p:pic>
          <p:nvPicPr>
            <p:cNvPr id="19" name="object 22">
              <a:extLst>
                <a:ext uri="{FF2B5EF4-FFF2-40B4-BE49-F238E27FC236}">
                  <a16:creationId xmlns:a16="http://schemas.microsoft.com/office/drawing/2014/main" id="{EA9751EF-0240-469D-BC1E-6F976EEA8646}"/>
                </a:ext>
              </a:extLst>
            </p:cNvPr>
            <p:cNvPicPr/>
            <p:nvPr/>
          </p:nvPicPr>
          <p:blipFill>
            <a:blip r:embed="rId6" cstate="print"/>
            <a:stretch>
              <a:fillRect/>
            </a:stretch>
          </p:blipFill>
          <p:spPr>
            <a:xfrm>
              <a:off x="2462784" y="4545330"/>
              <a:ext cx="8305037" cy="1434845"/>
            </a:xfrm>
            <a:prstGeom prst="rect">
              <a:avLst/>
            </a:prstGeom>
          </p:spPr>
        </p:pic>
        <p:pic>
          <p:nvPicPr>
            <p:cNvPr id="20" name="object 23">
              <a:extLst>
                <a:ext uri="{FF2B5EF4-FFF2-40B4-BE49-F238E27FC236}">
                  <a16:creationId xmlns:a16="http://schemas.microsoft.com/office/drawing/2014/main" id="{4ABFEAAC-4F95-42FF-B83F-7034A9777F9E}"/>
                </a:ext>
              </a:extLst>
            </p:cNvPr>
            <p:cNvPicPr/>
            <p:nvPr/>
          </p:nvPicPr>
          <p:blipFill>
            <a:blip r:embed="rId7" cstate="print"/>
            <a:stretch>
              <a:fillRect/>
            </a:stretch>
          </p:blipFill>
          <p:spPr>
            <a:xfrm>
              <a:off x="2425445" y="4539234"/>
              <a:ext cx="8391143" cy="1485137"/>
            </a:xfrm>
            <a:prstGeom prst="rect">
              <a:avLst/>
            </a:prstGeom>
          </p:spPr>
        </p:pic>
      </p:grpSp>
      <p:sp>
        <p:nvSpPr>
          <p:cNvPr id="21" name="object 24">
            <a:extLst>
              <a:ext uri="{FF2B5EF4-FFF2-40B4-BE49-F238E27FC236}">
                <a16:creationId xmlns:a16="http://schemas.microsoft.com/office/drawing/2014/main" id="{102AAA0D-19C6-4A95-BE97-5D84B6F22434}"/>
              </a:ext>
            </a:extLst>
          </p:cNvPr>
          <p:cNvSpPr txBox="1"/>
          <p:nvPr/>
        </p:nvSpPr>
        <p:spPr>
          <a:xfrm>
            <a:off x="2522982" y="4585715"/>
            <a:ext cx="8185150" cy="1314450"/>
          </a:xfrm>
          <a:prstGeom prst="rect">
            <a:avLst/>
          </a:prstGeom>
          <a:solidFill>
            <a:srgbClr val="FFFFFF"/>
          </a:solidFill>
          <a:ln w="38100">
            <a:solidFill>
              <a:srgbClr val="439BB3"/>
            </a:solidFill>
          </a:ln>
        </p:spPr>
        <p:txBody>
          <a:bodyPr vert="horz" wrap="square" lIns="0" tIns="26670" rIns="0" bIns="0" rtlCol="0">
            <a:spAutoFit/>
          </a:bodyPr>
          <a:lstStyle/>
          <a:p>
            <a:pPr marL="232410" indent="-172085">
              <a:lnSpc>
                <a:spcPct val="100000"/>
              </a:lnSpc>
              <a:spcBef>
                <a:spcPts val="210"/>
              </a:spcBef>
              <a:buFont typeface="Arial"/>
              <a:buChar char="•"/>
              <a:tabLst>
                <a:tab pos="233045" algn="l"/>
              </a:tabLst>
            </a:pPr>
            <a:r>
              <a:rPr sz="1600" b="1" dirty="0">
                <a:latin typeface="Calibri"/>
                <a:cs typeface="Calibri"/>
              </a:rPr>
              <a:t>30%</a:t>
            </a:r>
            <a:r>
              <a:rPr sz="1600" b="1" spc="-35" dirty="0">
                <a:latin typeface="Calibri"/>
                <a:cs typeface="Calibri"/>
              </a:rPr>
              <a:t> </a:t>
            </a:r>
            <a:r>
              <a:rPr sz="1600" b="1" dirty="0">
                <a:latin typeface="Calibri"/>
                <a:cs typeface="Calibri"/>
              </a:rPr>
              <a:t>increase</a:t>
            </a:r>
            <a:r>
              <a:rPr sz="1600" b="1" spc="-35" dirty="0">
                <a:latin typeface="Calibri"/>
                <a:cs typeface="Calibri"/>
              </a:rPr>
              <a:t> </a:t>
            </a:r>
            <a:r>
              <a:rPr sz="1600" b="1" dirty="0">
                <a:latin typeface="Calibri"/>
                <a:cs typeface="Calibri"/>
              </a:rPr>
              <a:t>to</a:t>
            </a:r>
            <a:r>
              <a:rPr sz="1600" b="1" spc="-25" dirty="0">
                <a:latin typeface="Calibri"/>
                <a:cs typeface="Calibri"/>
              </a:rPr>
              <a:t> </a:t>
            </a:r>
            <a:r>
              <a:rPr sz="1600" b="1" dirty="0">
                <a:latin typeface="Calibri"/>
                <a:cs typeface="Calibri"/>
              </a:rPr>
              <a:t>program</a:t>
            </a:r>
            <a:r>
              <a:rPr sz="1600" b="1" spc="-30" dirty="0">
                <a:latin typeface="Calibri"/>
                <a:cs typeface="Calibri"/>
              </a:rPr>
              <a:t> </a:t>
            </a:r>
            <a:r>
              <a:rPr sz="1600" b="1" dirty="0">
                <a:latin typeface="Calibri"/>
                <a:cs typeface="Calibri"/>
              </a:rPr>
              <a:t>funding</a:t>
            </a:r>
            <a:r>
              <a:rPr sz="1600" b="1" spc="-35" dirty="0">
                <a:latin typeface="Calibri"/>
                <a:cs typeface="Calibri"/>
              </a:rPr>
              <a:t> </a:t>
            </a:r>
            <a:r>
              <a:rPr sz="1600" b="1" dirty="0">
                <a:latin typeface="Calibri"/>
                <a:cs typeface="Calibri"/>
              </a:rPr>
              <a:t>levels</a:t>
            </a:r>
            <a:r>
              <a:rPr sz="1600" b="1" spc="-35" dirty="0">
                <a:latin typeface="Calibri"/>
                <a:cs typeface="Calibri"/>
              </a:rPr>
              <a:t> </a:t>
            </a:r>
            <a:r>
              <a:rPr sz="1600" b="1" dirty="0">
                <a:latin typeface="Calibri"/>
                <a:cs typeface="Calibri"/>
              </a:rPr>
              <a:t>from</a:t>
            </a:r>
            <a:r>
              <a:rPr sz="1600" b="1" spc="-35" dirty="0">
                <a:latin typeface="Calibri"/>
                <a:cs typeface="Calibri"/>
              </a:rPr>
              <a:t> </a:t>
            </a:r>
            <a:r>
              <a:rPr sz="1600" b="1" dirty="0">
                <a:latin typeface="Calibri"/>
                <a:cs typeface="Calibri"/>
              </a:rPr>
              <a:t>FY21</a:t>
            </a:r>
            <a:r>
              <a:rPr sz="1600" b="1" spc="-30" dirty="0">
                <a:latin typeface="Calibri"/>
                <a:cs typeface="Calibri"/>
              </a:rPr>
              <a:t> </a:t>
            </a:r>
            <a:r>
              <a:rPr sz="1600" b="1" dirty="0">
                <a:latin typeface="Calibri"/>
                <a:cs typeface="Calibri"/>
              </a:rPr>
              <a:t>to</a:t>
            </a:r>
            <a:r>
              <a:rPr sz="1600" b="1" spc="-25" dirty="0">
                <a:latin typeface="Calibri"/>
                <a:cs typeface="Calibri"/>
              </a:rPr>
              <a:t> </a:t>
            </a:r>
            <a:r>
              <a:rPr sz="1600" b="1" dirty="0">
                <a:latin typeface="Calibri"/>
                <a:cs typeface="Calibri"/>
              </a:rPr>
              <a:t>FY22</a:t>
            </a:r>
            <a:r>
              <a:rPr sz="1600" b="1" spc="-35" dirty="0">
                <a:latin typeface="Calibri"/>
                <a:cs typeface="Calibri"/>
              </a:rPr>
              <a:t> </a:t>
            </a:r>
            <a:r>
              <a:rPr sz="1600" b="1" dirty="0">
                <a:latin typeface="Calibri"/>
                <a:cs typeface="Calibri"/>
              </a:rPr>
              <a:t>($461M</a:t>
            </a:r>
            <a:r>
              <a:rPr sz="1600" b="1" spc="-35" dirty="0">
                <a:latin typeface="Calibri"/>
                <a:cs typeface="Calibri"/>
              </a:rPr>
              <a:t> </a:t>
            </a:r>
            <a:r>
              <a:rPr sz="1600" b="1" dirty="0">
                <a:latin typeface="Calibri"/>
                <a:cs typeface="Calibri"/>
              </a:rPr>
              <a:t>to</a:t>
            </a:r>
            <a:r>
              <a:rPr sz="1600" b="1" spc="-20" dirty="0">
                <a:latin typeface="Calibri"/>
                <a:cs typeface="Calibri"/>
              </a:rPr>
              <a:t> </a:t>
            </a:r>
            <a:r>
              <a:rPr sz="1600" b="1" spc="-10" dirty="0">
                <a:latin typeface="Calibri"/>
                <a:cs typeface="Calibri"/>
              </a:rPr>
              <a:t>$599M)</a:t>
            </a:r>
            <a:endParaRPr sz="1600" b="1" dirty="0">
              <a:latin typeface="Calibri"/>
              <a:cs typeface="Calibri"/>
            </a:endParaRPr>
          </a:p>
          <a:p>
            <a:pPr marL="232410" marR="368300" indent="-172085">
              <a:lnSpc>
                <a:spcPts val="1760"/>
              </a:lnSpc>
              <a:spcBef>
                <a:spcPts val="325"/>
              </a:spcBef>
              <a:buFont typeface="Arial"/>
              <a:buChar char="•"/>
              <a:tabLst>
                <a:tab pos="233045" algn="l"/>
              </a:tabLst>
            </a:pPr>
            <a:r>
              <a:rPr sz="1600" dirty="0">
                <a:latin typeface="Calibri"/>
                <a:cs typeface="Calibri"/>
              </a:rPr>
              <a:t>The</a:t>
            </a:r>
            <a:r>
              <a:rPr sz="1600" spc="-35" dirty="0">
                <a:latin typeface="Calibri"/>
                <a:cs typeface="Calibri"/>
              </a:rPr>
              <a:t> </a:t>
            </a:r>
            <a:r>
              <a:rPr sz="1600" dirty="0">
                <a:latin typeface="Calibri"/>
                <a:cs typeface="Calibri"/>
              </a:rPr>
              <a:t>Formula</a:t>
            </a:r>
            <a:r>
              <a:rPr sz="1600" spc="-30" dirty="0">
                <a:latin typeface="Calibri"/>
                <a:cs typeface="Calibri"/>
              </a:rPr>
              <a:t> </a:t>
            </a:r>
            <a:r>
              <a:rPr sz="1600" dirty="0">
                <a:latin typeface="Calibri"/>
                <a:cs typeface="Calibri"/>
              </a:rPr>
              <a:t>National</a:t>
            </a:r>
            <a:r>
              <a:rPr sz="1600" spc="-30" dirty="0">
                <a:latin typeface="Calibri"/>
                <a:cs typeface="Calibri"/>
              </a:rPr>
              <a:t> </a:t>
            </a:r>
            <a:r>
              <a:rPr sz="1600" dirty="0">
                <a:latin typeface="Calibri"/>
                <a:cs typeface="Calibri"/>
              </a:rPr>
              <a:t>Distribution</a:t>
            </a:r>
            <a:r>
              <a:rPr sz="1600" spc="-30" dirty="0">
                <a:latin typeface="Calibri"/>
                <a:cs typeface="Calibri"/>
              </a:rPr>
              <a:t> </a:t>
            </a:r>
            <a:r>
              <a:rPr sz="1600" dirty="0">
                <a:latin typeface="Calibri"/>
                <a:cs typeface="Calibri"/>
              </a:rPr>
              <a:t>is</a:t>
            </a:r>
            <a:r>
              <a:rPr sz="1600" spc="-25" dirty="0">
                <a:latin typeface="Calibri"/>
                <a:cs typeface="Calibri"/>
              </a:rPr>
              <a:t> </a:t>
            </a:r>
            <a:r>
              <a:rPr sz="1600" dirty="0">
                <a:latin typeface="Calibri"/>
                <a:cs typeface="Calibri"/>
              </a:rPr>
              <a:t>increased</a:t>
            </a:r>
            <a:r>
              <a:rPr sz="1600" spc="-35" dirty="0">
                <a:latin typeface="Calibri"/>
                <a:cs typeface="Calibri"/>
              </a:rPr>
              <a:t> </a:t>
            </a:r>
            <a:r>
              <a:rPr sz="1600" dirty="0">
                <a:latin typeface="Calibri"/>
                <a:cs typeface="Calibri"/>
              </a:rPr>
              <a:t>to</a:t>
            </a:r>
            <a:r>
              <a:rPr sz="1600" spc="-25" dirty="0">
                <a:latin typeface="Calibri"/>
                <a:cs typeface="Calibri"/>
              </a:rPr>
              <a:t> </a:t>
            </a:r>
            <a:r>
              <a:rPr sz="1600" dirty="0">
                <a:latin typeface="Calibri"/>
                <a:cs typeface="Calibri"/>
              </a:rPr>
              <a:t>$4</a:t>
            </a:r>
            <a:r>
              <a:rPr sz="1600" spc="-30" dirty="0">
                <a:latin typeface="Calibri"/>
                <a:cs typeface="Calibri"/>
              </a:rPr>
              <a:t> </a:t>
            </a:r>
            <a:r>
              <a:rPr sz="1600" dirty="0">
                <a:latin typeface="Calibri"/>
                <a:cs typeface="Calibri"/>
              </a:rPr>
              <a:t>million</a:t>
            </a:r>
            <a:r>
              <a:rPr sz="1600" spc="-30" dirty="0">
                <a:latin typeface="Calibri"/>
                <a:cs typeface="Calibri"/>
              </a:rPr>
              <a:t> </a:t>
            </a:r>
            <a:r>
              <a:rPr sz="1600" dirty="0">
                <a:latin typeface="Calibri"/>
                <a:cs typeface="Calibri"/>
              </a:rPr>
              <a:t>for</a:t>
            </a:r>
            <a:r>
              <a:rPr sz="1600" spc="-30" dirty="0">
                <a:latin typeface="Calibri"/>
                <a:cs typeface="Calibri"/>
              </a:rPr>
              <a:t> </a:t>
            </a:r>
            <a:r>
              <a:rPr sz="1600" dirty="0">
                <a:latin typeface="Calibri"/>
                <a:cs typeface="Calibri"/>
              </a:rPr>
              <a:t>each</a:t>
            </a:r>
            <a:r>
              <a:rPr sz="1600" spc="-40" dirty="0">
                <a:latin typeface="Calibri"/>
                <a:cs typeface="Calibri"/>
              </a:rPr>
              <a:t> </a:t>
            </a:r>
            <a:r>
              <a:rPr sz="1600" dirty="0">
                <a:latin typeface="Calibri"/>
                <a:cs typeface="Calibri"/>
              </a:rPr>
              <a:t>State</a:t>
            </a:r>
            <a:r>
              <a:rPr sz="1600" spc="-30" dirty="0">
                <a:latin typeface="Calibri"/>
                <a:cs typeface="Calibri"/>
              </a:rPr>
              <a:t> </a:t>
            </a:r>
            <a:r>
              <a:rPr sz="1600" dirty="0">
                <a:latin typeface="Calibri"/>
                <a:cs typeface="Calibri"/>
              </a:rPr>
              <a:t>and</a:t>
            </a:r>
            <a:r>
              <a:rPr sz="1600" spc="-30" dirty="0">
                <a:latin typeface="Calibri"/>
                <a:cs typeface="Calibri"/>
              </a:rPr>
              <a:t> </a:t>
            </a:r>
            <a:r>
              <a:rPr sz="1600" dirty="0">
                <a:latin typeface="Calibri"/>
                <a:cs typeface="Calibri"/>
              </a:rPr>
              <a:t>$1</a:t>
            </a:r>
            <a:r>
              <a:rPr sz="1600" spc="-35" dirty="0">
                <a:latin typeface="Calibri"/>
                <a:cs typeface="Calibri"/>
              </a:rPr>
              <a:t> </a:t>
            </a:r>
            <a:r>
              <a:rPr sz="1600" dirty="0">
                <a:latin typeface="Calibri"/>
                <a:cs typeface="Calibri"/>
              </a:rPr>
              <a:t>million</a:t>
            </a:r>
            <a:r>
              <a:rPr sz="1600" spc="-25" dirty="0">
                <a:latin typeface="Calibri"/>
                <a:cs typeface="Calibri"/>
              </a:rPr>
              <a:t> for </a:t>
            </a:r>
            <a:r>
              <a:rPr sz="1600" dirty="0">
                <a:latin typeface="Calibri"/>
                <a:cs typeface="Calibri"/>
              </a:rPr>
              <a:t>each</a:t>
            </a:r>
            <a:r>
              <a:rPr sz="1600" spc="-5" dirty="0">
                <a:latin typeface="Calibri"/>
                <a:cs typeface="Calibri"/>
              </a:rPr>
              <a:t> </a:t>
            </a:r>
            <a:r>
              <a:rPr sz="1600" spc="-10" dirty="0">
                <a:latin typeface="Calibri"/>
                <a:cs typeface="Calibri"/>
              </a:rPr>
              <a:t>territory</a:t>
            </a:r>
            <a:endParaRPr sz="1600" dirty="0">
              <a:latin typeface="Calibri"/>
              <a:cs typeface="Calibri"/>
            </a:endParaRPr>
          </a:p>
          <a:p>
            <a:pPr marL="232410" marR="93345" indent="-172085">
              <a:lnSpc>
                <a:spcPts val="1760"/>
              </a:lnSpc>
              <a:spcBef>
                <a:spcPts val="290"/>
              </a:spcBef>
              <a:buFont typeface="Arial"/>
              <a:buChar char="•"/>
              <a:tabLst>
                <a:tab pos="233045" algn="l"/>
              </a:tabLst>
            </a:pPr>
            <a:r>
              <a:rPr sz="1600" spc="-10" dirty="0">
                <a:latin typeface="Calibri"/>
                <a:cs typeface="Calibri"/>
              </a:rPr>
              <a:t>Encourages</a:t>
            </a:r>
            <a:r>
              <a:rPr sz="1600" spc="-45" dirty="0">
                <a:latin typeface="Calibri"/>
                <a:cs typeface="Calibri"/>
              </a:rPr>
              <a:t> </a:t>
            </a:r>
            <a:r>
              <a:rPr sz="1600" dirty="0">
                <a:latin typeface="Calibri"/>
                <a:cs typeface="Calibri"/>
              </a:rPr>
              <a:t>use</a:t>
            </a:r>
            <a:r>
              <a:rPr sz="1600" spc="-10" dirty="0">
                <a:latin typeface="Calibri"/>
                <a:cs typeface="Calibri"/>
              </a:rPr>
              <a:t> </a:t>
            </a:r>
            <a:r>
              <a:rPr sz="1600" dirty="0">
                <a:latin typeface="Calibri"/>
                <a:cs typeface="Calibri"/>
              </a:rPr>
              <a:t>of</a:t>
            </a:r>
            <a:r>
              <a:rPr sz="1600" spc="-25" dirty="0">
                <a:latin typeface="Calibri"/>
                <a:cs typeface="Calibri"/>
              </a:rPr>
              <a:t> </a:t>
            </a:r>
            <a:r>
              <a:rPr sz="1600" spc="-10" dirty="0">
                <a:latin typeface="Calibri"/>
                <a:cs typeface="Calibri"/>
              </a:rPr>
              <a:t>Innovative</a:t>
            </a:r>
            <a:r>
              <a:rPr sz="1600" spc="-20" dirty="0">
                <a:latin typeface="Calibri"/>
                <a:cs typeface="Calibri"/>
              </a:rPr>
              <a:t> </a:t>
            </a:r>
            <a:r>
              <a:rPr sz="1600" dirty="0">
                <a:latin typeface="Calibri"/>
                <a:cs typeface="Calibri"/>
              </a:rPr>
              <a:t>Procurement</a:t>
            </a:r>
            <a:r>
              <a:rPr sz="1600" spc="-20" dirty="0">
                <a:latin typeface="Calibri"/>
                <a:cs typeface="Calibri"/>
              </a:rPr>
              <a:t> </a:t>
            </a:r>
            <a:r>
              <a:rPr sz="1600" dirty="0">
                <a:latin typeface="Calibri"/>
                <a:cs typeface="Calibri"/>
              </a:rPr>
              <a:t>tools,</a:t>
            </a:r>
            <a:r>
              <a:rPr sz="1600" spc="-20" dirty="0">
                <a:latin typeface="Calibri"/>
                <a:cs typeface="Calibri"/>
              </a:rPr>
              <a:t> </a:t>
            </a:r>
            <a:r>
              <a:rPr sz="1600" dirty="0">
                <a:latin typeface="Calibri"/>
                <a:cs typeface="Calibri"/>
              </a:rPr>
              <a:t>such</a:t>
            </a:r>
            <a:r>
              <a:rPr sz="1600" spc="-15" dirty="0">
                <a:latin typeface="Calibri"/>
                <a:cs typeface="Calibri"/>
              </a:rPr>
              <a:t> </a:t>
            </a:r>
            <a:r>
              <a:rPr sz="1600" dirty="0">
                <a:latin typeface="Calibri"/>
                <a:cs typeface="Calibri"/>
              </a:rPr>
              <a:t>as</a:t>
            </a:r>
            <a:r>
              <a:rPr sz="1600" spc="-20" dirty="0">
                <a:latin typeface="Calibri"/>
                <a:cs typeface="Calibri"/>
              </a:rPr>
              <a:t> </a:t>
            </a:r>
            <a:r>
              <a:rPr sz="1600" spc="-10" dirty="0">
                <a:latin typeface="Calibri"/>
                <a:cs typeface="Calibri"/>
              </a:rPr>
              <a:t>cooperative</a:t>
            </a:r>
            <a:r>
              <a:rPr sz="1600" spc="-25" dirty="0">
                <a:latin typeface="Calibri"/>
                <a:cs typeface="Calibri"/>
              </a:rPr>
              <a:t> </a:t>
            </a:r>
            <a:r>
              <a:rPr sz="1600" spc="-10" dirty="0">
                <a:latin typeface="Calibri"/>
                <a:cs typeface="Calibri"/>
              </a:rPr>
              <a:t>procurement</a:t>
            </a:r>
            <a:r>
              <a:rPr sz="1600" spc="-20" dirty="0">
                <a:latin typeface="Calibri"/>
                <a:cs typeface="Calibri"/>
              </a:rPr>
              <a:t> </a:t>
            </a:r>
            <a:r>
              <a:rPr sz="1600" dirty="0">
                <a:latin typeface="Calibri"/>
                <a:cs typeface="Calibri"/>
              </a:rPr>
              <a:t>contracts</a:t>
            </a:r>
            <a:r>
              <a:rPr sz="1600" spc="-15" dirty="0">
                <a:latin typeface="Calibri"/>
                <a:cs typeface="Calibri"/>
              </a:rPr>
              <a:t> </a:t>
            </a:r>
            <a:r>
              <a:rPr sz="1600" spc="-25" dirty="0">
                <a:latin typeface="Calibri"/>
                <a:cs typeface="Calibri"/>
              </a:rPr>
              <a:t>or </a:t>
            </a:r>
            <a:r>
              <a:rPr sz="1600" dirty="0">
                <a:latin typeface="Calibri"/>
                <a:cs typeface="Calibri"/>
              </a:rPr>
              <a:t>state</a:t>
            </a:r>
            <a:r>
              <a:rPr sz="1600" spc="-25" dirty="0">
                <a:latin typeface="Calibri"/>
                <a:cs typeface="Calibri"/>
              </a:rPr>
              <a:t> </a:t>
            </a:r>
            <a:r>
              <a:rPr sz="1600" spc="-10" dirty="0">
                <a:latin typeface="Calibri"/>
                <a:cs typeface="Calibri"/>
              </a:rPr>
              <a:t>cooperative</a:t>
            </a:r>
            <a:r>
              <a:rPr sz="1600" spc="-30" dirty="0">
                <a:latin typeface="Calibri"/>
                <a:cs typeface="Calibri"/>
              </a:rPr>
              <a:t> </a:t>
            </a:r>
            <a:r>
              <a:rPr sz="1600" spc="-10" dirty="0">
                <a:latin typeface="Calibri"/>
                <a:cs typeface="Calibri"/>
              </a:rPr>
              <a:t>procurement</a:t>
            </a:r>
            <a:r>
              <a:rPr sz="1600" spc="-25" dirty="0">
                <a:latin typeface="Calibri"/>
                <a:cs typeface="Calibri"/>
              </a:rPr>
              <a:t> </a:t>
            </a:r>
            <a:r>
              <a:rPr sz="1600" spc="-10" dirty="0">
                <a:latin typeface="Calibri"/>
                <a:cs typeface="Calibri"/>
              </a:rPr>
              <a:t>schedules</a:t>
            </a:r>
            <a:endParaRPr sz="1600" dirty="0">
              <a:latin typeface="Calibri"/>
              <a:cs typeface="Calibri"/>
            </a:endParaRPr>
          </a:p>
        </p:txBody>
      </p:sp>
    </p:spTree>
    <p:extLst>
      <p:ext uri="{BB962C8B-B14F-4D97-AF65-F5344CB8AC3E}">
        <p14:creationId xmlns:p14="http://schemas.microsoft.com/office/powerpoint/2010/main" val="197869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858-1212-40A0-8761-A095314E2B79}"/>
              </a:ext>
            </a:extLst>
          </p:cNvPr>
          <p:cNvSpPr>
            <a:spLocks noGrp="1"/>
          </p:cNvSpPr>
          <p:nvPr>
            <p:ph type="title"/>
          </p:nvPr>
        </p:nvSpPr>
        <p:spPr/>
        <p:txBody>
          <a:bodyPr/>
          <a:lstStyle/>
          <a:p>
            <a:r>
              <a:rPr lang="en-US" dirty="0">
                <a:ea typeface="ＭＳ Ｐゴシック"/>
                <a:cs typeface="Raavi"/>
              </a:rPr>
              <a:t>Bipartisan Infrastructure Law</a:t>
            </a:r>
            <a:endParaRPr lang="en-US" dirty="0"/>
          </a:p>
        </p:txBody>
      </p:sp>
      <p:pic>
        <p:nvPicPr>
          <p:cNvPr id="13" name="Content Placeholder 12" descr="Chart, pie chart&#10;&#10;Description automatically generated">
            <a:extLst>
              <a:ext uri="{FF2B5EF4-FFF2-40B4-BE49-F238E27FC236}">
                <a16:creationId xmlns:a16="http://schemas.microsoft.com/office/drawing/2014/main" id="{748E31C7-B881-E222-2903-ABADF88DC0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857" y="1054100"/>
            <a:ext cx="10273436" cy="4525963"/>
          </a:xfrm>
        </p:spPr>
      </p:pic>
    </p:spTree>
    <p:extLst>
      <p:ext uri="{BB962C8B-B14F-4D97-AF65-F5344CB8AC3E}">
        <p14:creationId xmlns:p14="http://schemas.microsoft.com/office/powerpoint/2010/main" val="272483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5858-1212-40A0-8761-A095314E2B79}"/>
              </a:ext>
            </a:extLst>
          </p:cNvPr>
          <p:cNvSpPr>
            <a:spLocks noGrp="1"/>
          </p:cNvSpPr>
          <p:nvPr>
            <p:ph type="title"/>
          </p:nvPr>
        </p:nvSpPr>
        <p:spPr/>
        <p:txBody>
          <a:bodyPr/>
          <a:lstStyle/>
          <a:p>
            <a:r>
              <a:rPr lang="en-US" dirty="0">
                <a:ea typeface="ＭＳ Ｐゴシック"/>
                <a:cs typeface="Raavi"/>
              </a:rPr>
              <a:t>Bipartisan Infrastructure Law</a:t>
            </a:r>
            <a:endParaRPr lang="en-US" dirty="0"/>
          </a:p>
        </p:txBody>
      </p:sp>
      <p:pic>
        <p:nvPicPr>
          <p:cNvPr id="6" name="Content Placeholder 5" descr="Text, timeline&#10;&#10;Description automatically generated">
            <a:extLst>
              <a:ext uri="{FF2B5EF4-FFF2-40B4-BE49-F238E27FC236}">
                <a16:creationId xmlns:a16="http://schemas.microsoft.com/office/drawing/2014/main" id="{F3D9E073-8FEC-49C8-6899-1813F78378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912" y="1054100"/>
            <a:ext cx="9893325" cy="4525963"/>
          </a:xfrm>
        </p:spPr>
      </p:pic>
    </p:spTree>
    <p:extLst>
      <p:ext uri="{BB962C8B-B14F-4D97-AF65-F5344CB8AC3E}">
        <p14:creationId xmlns:p14="http://schemas.microsoft.com/office/powerpoint/2010/main" val="82929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8E39-6F59-4AE3-9687-C9D1051B4814}"/>
              </a:ext>
            </a:extLst>
          </p:cNvPr>
          <p:cNvSpPr>
            <a:spLocks noGrp="1"/>
          </p:cNvSpPr>
          <p:nvPr>
            <p:ph type="title"/>
          </p:nvPr>
        </p:nvSpPr>
        <p:spPr/>
        <p:txBody>
          <a:bodyPr/>
          <a:lstStyle/>
          <a:p>
            <a:pPr algn="ctr"/>
            <a:r>
              <a:rPr lang="en-US" dirty="0"/>
              <a:t>Notices of Funding Opportunities (NOFOs)</a:t>
            </a:r>
          </a:p>
        </p:txBody>
      </p:sp>
      <p:sp>
        <p:nvSpPr>
          <p:cNvPr id="3" name="object 5">
            <a:extLst>
              <a:ext uri="{FF2B5EF4-FFF2-40B4-BE49-F238E27FC236}">
                <a16:creationId xmlns:a16="http://schemas.microsoft.com/office/drawing/2014/main" id="{B5E514D4-0697-43B9-A42F-1B49A4379C17}"/>
              </a:ext>
            </a:extLst>
          </p:cNvPr>
          <p:cNvSpPr txBox="1"/>
          <p:nvPr/>
        </p:nvSpPr>
        <p:spPr>
          <a:xfrm>
            <a:off x="794385" y="1063442"/>
            <a:ext cx="9601200" cy="5829801"/>
          </a:xfrm>
          <a:prstGeom prst="rect">
            <a:avLst/>
          </a:prstGeom>
        </p:spPr>
        <p:txBody>
          <a:bodyPr vert="horz" wrap="square" lIns="0" tIns="88900" rIns="0" bIns="0" rtlCol="0">
            <a:spAutoFit/>
          </a:bodyPr>
          <a:lstStyle/>
          <a:p>
            <a:pPr marL="12700">
              <a:spcBef>
                <a:spcPts val="590"/>
              </a:spcBef>
              <a:tabLst>
                <a:tab pos="354965" algn="l"/>
                <a:tab pos="355600" algn="l"/>
              </a:tabLst>
            </a:pPr>
            <a:r>
              <a:rPr lang="en-US" sz="3200" b="1" spc="-45" dirty="0">
                <a:latin typeface="+mn-lt"/>
                <a:cs typeface="Calibri"/>
              </a:rPr>
              <a:t>How will you be notified of these NOFOs?</a:t>
            </a:r>
          </a:p>
          <a:p>
            <a:pPr marL="812800" lvl="1" indent="-342900">
              <a:spcBef>
                <a:spcPts val="590"/>
              </a:spcBef>
              <a:buFont typeface="Arial" panose="020B0604020202020204" pitchFamily="34" charset="0"/>
              <a:buChar char="•"/>
              <a:tabLst>
                <a:tab pos="354965" algn="l"/>
                <a:tab pos="355600" algn="l"/>
              </a:tabLst>
            </a:pPr>
            <a:r>
              <a:rPr lang="en-US" sz="2400" b="1" spc="-45" dirty="0">
                <a:latin typeface="+mn-lt"/>
                <a:cs typeface="Calibri"/>
              </a:rPr>
              <a:t>Region 7 Dear Transit Partner Emails</a:t>
            </a:r>
          </a:p>
          <a:p>
            <a:pPr marL="812800" lvl="1" indent="-342900">
              <a:spcBef>
                <a:spcPts val="590"/>
              </a:spcBef>
              <a:buFont typeface="Arial" panose="020B0604020202020204" pitchFamily="34" charset="0"/>
              <a:buChar char="•"/>
              <a:tabLst>
                <a:tab pos="354965" algn="l"/>
                <a:tab pos="355600" algn="l"/>
              </a:tabLst>
            </a:pPr>
            <a:r>
              <a:rPr lang="en-US" sz="2400" b="1" spc="-45" dirty="0">
                <a:latin typeface="+mn-lt"/>
                <a:cs typeface="Calibri"/>
              </a:rPr>
              <a:t>Sign Up for FTA Email Notifications: </a:t>
            </a:r>
            <a:r>
              <a:rPr lang="en-US" sz="2400" b="1" spc="-45" dirty="0">
                <a:latin typeface="+mn-lt"/>
                <a:cs typeface="Calibri"/>
                <a:hlinkClick r:id="rId2"/>
              </a:rPr>
              <a:t>https://public.govdelivery.com/accounts/usdotfta/subscriber/new</a:t>
            </a:r>
            <a:endParaRPr lang="en-US" sz="2400" b="1" spc="-45" dirty="0">
              <a:latin typeface="+mn-lt"/>
              <a:cs typeface="Calibri"/>
            </a:endParaRPr>
          </a:p>
          <a:p>
            <a:pPr marL="812800" lvl="1" indent="-342900">
              <a:spcBef>
                <a:spcPts val="590"/>
              </a:spcBef>
              <a:buFont typeface="Arial" panose="020B0604020202020204" pitchFamily="34" charset="0"/>
              <a:buChar char="•"/>
              <a:tabLst>
                <a:tab pos="354965" algn="l"/>
                <a:tab pos="355600" algn="l"/>
              </a:tabLst>
            </a:pPr>
            <a:r>
              <a:rPr lang="en-US" sz="2400" b="1" spc="-45" dirty="0">
                <a:latin typeface="+mn-lt"/>
                <a:cs typeface="Calibri"/>
              </a:rPr>
              <a:t>FTA Website:</a:t>
            </a: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911859" lvl="1" indent="-342900">
              <a:lnSpc>
                <a:spcPct val="100000"/>
              </a:lnSpc>
              <a:spcBef>
                <a:spcPts val="600"/>
              </a:spcBef>
              <a:buFont typeface="Arial" panose="020B0604020202020204" pitchFamily="34" charset="0"/>
              <a:buChar char="•"/>
              <a:tabLst>
                <a:tab pos="912494" algn="l"/>
                <a:tab pos="913130" algn="l"/>
              </a:tabLst>
            </a:pPr>
            <a:endParaRPr lang="en-US" sz="2200" spc="-45" dirty="0">
              <a:latin typeface="Calibri"/>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a:p>
            <a:pPr marL="355600" indent="-342900">
              <a:spcBef>
                <a:spcPts val="590"/>
              </a:spcBef>
              <a:buFont typeface="Arial" panose="020B0604020202020204" pitchFamily="34" charset="0"/>
              <a:buChar char="•"/>
              <a:tabLst>
                <a:tab pos="354965" algn="l"/>
                <a:tab pos="355600" algn="l"/>
              </a:tabLst>
            </a:pPr>
            <a:endParaRPr lang="en-US" sz="2400" b="1" spc="-45" dirty="0">
              <a:latin typeface="+mn-lt"/>
              <a:cs typeface="Calibri"/>
            </a:endParaRPr>
          </a:p>
        </p:txBody>
      </p:sp>
      <p:pic>
        <p:nvPicPr>
          <p:cNvPr id="7" name="Picture 6">
            <a:extLst>
              <a:ext uri="{FF2B5EF4-FFF2-40B4-BE49-F238E27FC236}">
                <a16:creationId xmlns:a16="http://schemas.microsoft.com/office/drawing/2014/main" id="{E7903224-D7C2-47F3-9720-A21689F13A5B}"/>
              </a:ext>
            </a:extLst>
          </p:cNvPr>
          <p:cNvPicPr>
            <a:picLocks noChangeAspect="1"/>
          </p:cNvPicPr>
          <p:nvPr/>
        </p:nvPicPr>
        <p:blipFill>
          <a:blip r:embed="rId3"/>
          <a:stretch>
            <a:fillRect/>
          </a:stretch>
        </p:blipFill>
        <p:spPr>
          <a:xfrm>
            <a:off x="7116150" y="3038690"/>
            <a:ext cx="4472472" cy="3355407"/>
          </a:xfrm>
          <a:prstGeom prst="rect">
            <a:avLst/>
          </a:prstGeom>
        </p:spPr>
      </p:pic>
      <p:pic>
        <p:nvPicPr>
          <p:cNvPr id="9" name="Picture 8">
            <a:extLst>
              <a:ext uri="{FF2B5EF4-FFF2-40B4-BE49-F238E27FC236}">
                <a16:creationId xmlns:a16="http://schemas.microsoft.com/office/drawing/2014/main" id="{CE4AA702-49E8-44F1-87DF-ADBE5EA9FFE0}"/>
              </a:ext>
            </a:extLst>
          </p:cNvPr>
          <p:cNvPicPr>
            <a:picLocks noChangeAspect="1"/>
          </p:cNvPicPr>
          <p:nvPr/>
        </p:nvPicPr>
        <p:blipFill>
          <a:blip r:embed="rId4"/>
          <a:stretch>
            <a:fillRect/>
          </a:stretch>
        </p:blipFill>
        <p:spPr>
          <a:xfrm>
            <a:off x="298580" y="3329628"/>
            <a:ext cx="6463002" cy="3064469"/>
          </a:xfrm>
          <a:prstGeom prst="rect">
            <a:avLst/>
          </a:prstGeom>
        </p:spPr>
      </p:pic>
    </p:spTree>
    <p:extLst>
      <p:ext uri="{BB962C8B-B14F-4D97-AF65-F5344CB8AC3E}">
        <p14:creationId xmlns:p14="http://schemas.microsoft.com/office/powerpoint/2010/main" val="153223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A82D-6717-416A-AF3B-6B6D10FAFECB}"/>
              </a:ext>
            </a:extLst>
          </p:cNvPr>
          <p:cNvSpPr>
            <a:spLocks noGrp="1"/>
          </p:cNvSpPr>
          <p:nvPr>
            <p:ph type="title"/>
          </p:nvPr>
        </p:nvSpPr>
        <p:spPr>
          <a:xfrm>
            <a:off x="609603" y="146329"/>
            <a:ext cx="11030090" cy="914400"/>
          </a:xfrm>
        </p:spPr>
        <p:txBody>
          <a:bodyPr/>
          <a:lstStyle/>
          <a:p>
            <a:pPr algn="ctr"/>
            <a:r>
              <a:rPr lang="en-US" sz="4000" b="1" dirty="0">
                <a:latin typeface="Calibri"/>
                <a:cs typeface="Calibri"/>
              </a:rPr>
              <a:t>Notices</a:t>
            </a:r>
            <a:r>
              <a:rPr lang="en-US" sz="4000" b="1" spc="-40" dirty="0">
                <a:latin typeface="Calibri"/>
                <a:cs typeface="Calibri"/>
              </a:rPr>
              <a:t> </a:t>
            </a:r>
            <a:r>
              <a:rPr lang="en-US" sz="4000" b="1" dirty="0">
                <a:latin typeface="Calibri"/>
                <a:cs typeface="Calibri"/>
              </a:rPr>
              <a:t>of</a:t>
            </a:r>
            <a:r>
              <a:rPr lang="en-US" sz="4000" b="1" spc="-30" dirty="0">
                <a:latin typeface="Calibri"/>
                <a:cs typeface="Calibri"/>
              </a:rPr>
              <a:t> </a:t>
            </a:r>
            <a:r>
              <a:rPr lang="en-US" sz="4000" b="1" dirty="0">
                <a:latin typeface="Calibri"/>
                <a:cs typeface="Calibri"/>
              </a:rPr>
              <a:t>Funding</a:t>
            </a:r>
            <a:r>
              <a:rPr lang="en-US" sz="4000" b="1" spc="-50" dirty="0">
                <a:latin typeface="Calibri"/>
                <a:cs typeface="Calibri"/>
              </a:rPr>
              <a:t> </a:t>
            </a:r>
            <a:r>
              <a:rPr lang="en-US" sz="4000" b="1" dirty="0">
                <a:latin typeface="Calibri"/>
                <a:cs typeface="Calibri"/>
              </a:rPr>
              <a:t>Opportunities</a:t>
            </a:r>
            <a:endParaRPr lang="en-US" dirty="0"/>
          </a:p>
        </p:txBody>
      </p:sp>
      <p:sp>
        <p:nvSpPr>
          <p:cNvPr id="3" name="Content Placeholder 2">
            <a:extLst>
              <a:ext uri="{FF2B5EF4-FFF2-40B4-BE49-F238E27FC236}">
                <a16:creationId xmlns:a16="http://schemas.microsoft.com/office/drawing/2014/main" id="{DB7787E7-8911-4F37-9AC2-DE5AF4C95289}"/>
              </a:ext>
            </a:extLst>
          </p:cNvPr>
          <p:cNvSpPr>
            <a:spLocks noGrp="1"/>
          </p:cNvSpPr>
          <p:nvPr>
            <p:ph idx="1"/>
          </p:nvPr>
        </p:nvSpPr>
        <p:spPr>
          <a:xfrm>
            <a:off x="354563" y="921805"/>
            <a:ext cx="11227835" cy="5789866"/>
          </a:xfrm>
        </p:spPr>
        <p:txBody>
          <a:bodyPr/>
          <a:lstStyle/>
          <a:p>
            <a:pPr marL="12700">
              <a:lnSpc>
                <a:spcPct val="100000"/>
              </a:lnSpc>
              <a:spcBef>
                <a:spcPts val="590"/>
              </a:spcBef>
              <a:tabLst>
                <a:tab pos="354965" algn="l"/>
                <a:tab pos="355600" algn="l"/>
              </a:tabLst>
            </a:pPr>
            <a:r>
              <a:rPr lang="en-US" sz="2800" b="1" spc="-45" dirty="0">
                <a:latin typeface="+mn-lt"/>
                <a:cs typeface="Calibri"/>
              </a:rPr>
              <a:t>Tips for Preparing Successful Applications </a:t>
            </a:r>
            <a:endParaRPr lang="en-US" sz="2800" b="1" u="sng" spc="-10" dirty="0">
              <a:latin typeface="+mn-lt"/>
              <a:cs typeface="Calibri"/>
            </a:endParaRPr>
          </a:p>
          <a:p>
            <a:pPr marL="355600" indent="-342900">
              <a:lnSpc>
                <a:spcPct val="100000"/>
              </a:lnSpc>
              <a:spcBef>
                <a:spcPts val="590"/>
              </a:spcBef>
              <a:buFont typeface="Arial" panose="020B0604020202020204" pitchFamily="34" charset="0"/>
              <a:buChar char="•"/>
              <a:tabLst>
                <a:tab pos="354965" algn="l"/>
                <a:tab pos="355600" algn="l"/>
              </a:tabLst>
            </a:pPr>
            <a:r>
              <a:rPr lang="en-US" sz="2400" b="1" spc="-10" dirty="0">
                <a:latin typeface="+mn-lt"/>
                <a:cs typeface="Calibri"/>
              </a:rPr>
              <a:t>Be Prepared </a:t>
            </a:r>
            <a:r>
              <a:rPr lang="en-US" sz="2400" spc="-10" dirty="0">
                <a:latin typeface="+mn-lt"/>
                <a:cs typeface="Calibri"/>
              </a:rPr>
              <a:t>for the NOFO Announcement </a:t>
            </a:r>
            <a:r>
              <a:rPr lang="en-US" sz="1800" spc="-10" dirty="0">
                <a:latin typeface="+mn-lt"/>
                <a:cs typeface="Calibri"/>
              </a:rPr>
              <a:t>(generally come out the same time as previous year) </a:t>
            </a:r>
          </a:p>
          <a:p>
            <a:pPr marL="355600" indent="-342900">
              <a:lnSpc>
                <a:spcPct val="100000"/>
              </a:lnSpc>
              <a:spcBef>
                <a:spcPts val="590"/>
              </a:spcBef>
              <a:buFont typeface="Arial" panose="020B0604020202020204" pitchFamily="34" charset="0"/>
              <a:buChar char="•"/>
              <a:tabLst>
                <a:tab pos="354965" algn="l"/>
                <a:tab pos="355600" algn="l"/>
              </a:tabLst>
            </a:pPr>
            <a:r>
              <a:rPr lang="en-US" sz="2400" b="1" spc="-10" dirty="0">
                <a:latin typeface="+mn-lt"/>
                <a:cs typeface="Calibri"/>
              </a:rPr>
              <a:t>Don’t Assume Reviewers know your system, </a:t>
            </a:r>
            <a:r>
              <a:rPr lang="en-US" sz="2400" spc="-10" dirty="0">
                <a:latin typeface="+mn-lt"/>
                <a:cs typeface="Calibri"/>
              </a:rPr>
              <a:t>geographical area, or your system needs. </a:t>
            </a:r>
          </a:p>
          <a:p>
            <a:pPr marL="355600" indent="-342900">
              <a:lnSpc>
                <a:spcPct val="100000"/>
              </a:lnSpc>
              <a:spcBef>
                <a:spcPts val="590"/>
              </a:spcBef>
              <a:buFont typeface="Arial" panose="020B0604020202020204" pitchFamily="34" charset="0"/>
              <a:buChar char="•"/>
              <a:tabLst>
                <a:tab pos="354965" algn="l"/>
                <a:tab pos="355600" algn="l"/>
              </a:tabLst>
            </a:pPr>
            <a:r>
              <a:rPr lang="en-US" sz="2400" b="1" dirty="0">
                <a:solidFill>
                  <a:srgbClr val="212529"/>
                </a:solidFill>
                <a:effectLst/>
                <a:latin typeface="+mn-lt"/>
                <a:ea typeface="Times New Roman" panose="02020603050405020304" pitchFamily="18" charset="0"/>
                <a:cs typeface="Times New Roman" panose="02020603050405020304" pitchFamily="18" charset="0"/>
              </a:rPr>
              <a:t>Be Descriptive </a:t>
            </a:r>
            <a:r>
              <a:rPr lang="en-US" sz="2400" dirty="0">
                <a:solidFill>
                  <a:srgbClr val="212529"/>
                </a:solidFill>
                <a:effectLst/>
                <a:latin typeface="+mn-lt"/>
                <a:ea typeface="Times New Roman" panose="02020603050405020304" pitchFamily="18" charset="0"/>
                <a:cs typeface="Times New Roman" panose="02020603050405020304" pitchFamily="18" charset="0"/>
              </a:rPr>
              <a:t>- set the picture on how your application meets needs of your system and/or needs of your customers, your riders.</a:t>
            </a:r>
          </a:p>
          <a:p>
            <a:pPr marL="355600" indent="-342900">
              <a:lnSpc>
                <a:spcPct val="100000"/>
              </a:lnSpc>
              <a:spcBef>
                <a:spcPts val="590"/>
              </a:spcBef>
              <a:buFont typeface="Arial" panose="020B0604020202020204" pitchFamily="34" charset="0"/>
              <a:buChar char="•"/>
              <a:tabLst>
                <a:tab pos="354965" algn="l"/>
                <a:tab pos="355600" algn="l"/>
              </a:tabLst>
            </a:pPr>
            <a:r>
              <a:rPr lang="en-US" sz="2400" b="1" spc="-10" dirty="0">
                <a:latin typeface="+mn-lt"/>
                <a:cs typeface="Calibri"/>
              </a:rPr>
              <a:t>Address A</a:t>
            </a:r>
            <a:r>
              <a:rPr lang="en-US" b="1" spc="-10" dirty="0">
                <a:latin typeface="+mn-lt"/>
                <a:cs typeface="Calibri"/>
              </a:rPr>
              <a:t>ll Evaluation C</a:t>
            </a:r>
            <a:r>
              <a:rPr lang="en-US" sz="2400" b="1" spc="-10" dirty="0">
                <a:latin typeface="+mn-lt"/>
                <a:cs typeface="Calibri"/>
              </a:rPr>
              <a:t>riteria</a:t>
            </a:r>
            <a:r>
              <a:rPr lang="en-US" sz="2400" spc="-10" dirty="0">
                <a:latin typeface="+mn-lt"/>
                <a:cs typeface="Calibri"/>
              </a:rPr>
              <a:t> in detail</a:t>
            </a:r>
          </a:p>
          <a:p>
            <a:pPr marL="355600" indent="-342900">
              <a:lnSpc>
                <a:spcPct val="100000"/>
              </a:lnSpc>
              <a:spcBef>
                <a:spcPts val="590"/>
              </a:spcBef>
              <a:buFont typeface="Arial" panose="020B0604020202020204" pitchFamily="34" charset="0"/>
              <a:buChar char="•"/>
              <a:tabLst>
                <a:tab pos="354965" algn="l"/>
                <a:tab pos="355600" algn="l"/>
              </a:tabLst>
            </a:pPr>
            <a:r>
              <a:rPr lang="en-US" b="1" spc="-10" dirty="0">
                <a:latin typeface="+mn-lt"/>
                <a:cs typeface="Calibri"/>
              </a:rPr>
              <a:t>Attach Supporting Documents</a:t>
            </a:r>
            <a:endParaRPr lang="en-US" sz="2400" b="1" spc="-10" dirty="0">
              <a:latin typeface="+mn-lt"/>
              <a:cs typeface="Calibri"/>
            </a:endParaRPr>
          </a:p>
          <a:p>
            <a:pPr marL="355600" indent="-342900">
              <a:lnSpc>
                <a:spcPct val="100000"/>
              </a:lnSpc>
              <a:spcBef>
                <a:spcPts val="590"/>
              </a:spcBef>
              <a:buFont typeface="Arial" panose="020B0604020202020204" pitchFamily="34" charset="0"/>
              <a:buChar char="•"/>
              <a:tabLst>
                <a:tab pos="354965" algn="l"/>
                <a:tab pos="355600" algn="l"/>
              </a:tabLst>
            </a:pPr>
            <a:r>
              <a:rPr lang="en-US" sz="2400" b="1" spc="-10" dirty="0">
                <a:latin typeface="+mn-lt"/>
                <a:cs typeface="Calibri"/>
              </a:rPr>
              <a:t>Attend Program Webinars </a:t>
            </a:r>
          </a:p>
          <a:p>
            <a:pPr marL="355600" indent="-342900">
              <a:spcBef>
                <a:spcPts val="590"/>
              </a:spcBef>
              <a:buFont typeface="Arial" panose="020B0604020202020204" pitchFamily="34" charset="0"/>
              <a:buChar char="•"/>
              <a:tabLst>
                <a:tab pos="354965" algn="l"/>
                <a:tab pos="355600" algn="l"/>
              </a:tabLst>
            </a:pPr>
            <a:r>
              <a:rPr lang="en-US" sz="2400" b="1" dirty="0">
                <a:solidFill>
                  <a:srgbClr val="212529"/>
                </a:solidFill>
                <a:effectLst/>
                <a:latin typeface="+mn-lt"/>
                <a:ea typeface="Times New Roman" panose="02020603050405020304" pitchFamily="18" charset="0"/>
                <a:cs typeface="Times New Roman" panose="02020603050405020304" pitchFamily="18" charset="0"/>
              </a:rPr>
              <a:t>Reviewers review only what you submit</a:t>
            </a:r>
            <a:r>
              <a:rPr lang="en-US" sz="2400" dirty="0">
                <a:solidFill>
                  <a:srgbClr val="212529"/>
                </a:solidFill>
                <a:effectLst/>
                <a:latin typeface="+mn-lt"/>
                <a:ea typeface="Times New Roman" panose="02020603050405020304" pitchFamily="18" charset="0"/>
                <a:cs typeface="Times New Roman" panose="02020603050405020304" pitchFamily="18" charset="0"/>
              </a:rPr>
              <a:t>, are sequestered and cannot ask questions on your application.</a:t>
            </a:r>
            <a:endParaRPr lang="en-US" sz="2400" b="1" spc="-45" dirty="0">
              <a:latin typeface="+mn-lt"/>
              <a:cs typeface="Calibri"/>
            </a:endParaRPr>
          </a:p>
          <a:p>
            <a:pPr marL="355600" indent="-342900">
              <a:lnSpc>
                <a:spcPct val="100000"/>
              </a:lnSpc>
              <a:spcBef>
                <a:spcPts val="590"/>
              </a:spcBef>
              <a:buFont typeface="Arial" panose="020B0604020202020204" pitchFamily="34" charset="0"/>
              <a:buChar char="•"/>
              <a:tabLst>
                <a:tab pos="354965" algn="l"/>
                <a:tab pos="355600" algn="l"/>
              </a:tabLst>
            </a:pPr>
            <a:r>
              <a:rPr lang="en-US" sz="2400" spc="-10" dirty="0">
                <a:latin typeface="+mn-lt"/>
                <a:cs typeface="Calibri"/>
              </a:rPr>
              <a:t>Regional Reviewers Recused from Reviewing Application Submittals from own Region</a:t>
            </a:r>
          </a:p>
          <a:p>
            <a:endParaRPr lang="en-US" dirty="0"/>
          </a:p>
        </p:txBody>
      </p:sp>
    </p:spTree>
    <p:extLst>
      <p:ext uri="{BB962C8B-B14F-4D97-AF65-F5344CB8AC3E}">
        <p14:creationId xmlns:p14="http://schemas.microsoft.com/office/powerpoint/2010/main" val="1405523414"/>
      </p:ext>
    </p:extLst>
  </p:cSld>
  <p:clrMapOvr>
    <a:masterClrMapping/>
  </p:clrMapOvr>
</p:sld>
</file>

<file path=ppt/theme/theme1.xml><?xml version="1.0" encoding="utf-8"?>
<a:theme xmlns:a="http://schemas.openxmlformats.org/drawingml/2006/main" name="3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_Slide_Template_Jult_2021.pptx  -  Read-Only" id="{B9FAC494-2AF3-489A-BC7C-0AB0E6E490E3}" vid="{B99D0EFF-132D-49B2-953A-AC5ECCD81C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3417</Words>
  <Application>Microsoft Office PowerPoint</Application>
  <PresentationFormat>Widescreen</PresentationFormat>
  <Paragraphs>329</Paragraphs>
  <Slides>36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Calibri Light</vt:lpstr>
      <vt:lpstr>Gill Sans MT</vt:lpstr>
      <vt:lpstr>Times New Roman</vt:lpstr>
      <vt:lpstr>Wingdings</vt:lpstr>
      <vt:lpstr>3_FTA3 (2)</vt:lpstr>
      <vt:lpstr>Office Theme</vt:lpstr>
      <vt:lpstr>PowerPoint Presentation</vt:lpstr>
      <vt:lpstr>Overview</vt:lpstr>
      <vt:lpstr>Bipartisan Infrastructure Law</vt:lpstr>
      <vt:lpstr>Increased Funding for Public Transportation</vt:lpstr>
      <vt:lpstr>Formula Programs</vt:lpstr>
      <vt:lpstr>Bipartisan Infrastructure Law</vt:lpstr>
      <vt:lpstr>Bipartisan Infrastructure Law</vt:lpstr>
      <vt:lpstr>Notices of Funding Opportunities (NOFOs)</vt:lpstr>
      <vt:lpstr>Notices of Funding Opportunities</vt:lpstr>
      <vt:lpstr>Resources and Contacts</vt:lpstr>
      <vt:lpstr>Notable Dates</vt:lpstr>
      <vt:lpstr>Procurement</vt:lpstr>
      <vt:lpstr>Procurement</vt:lpstr>
      <vt:lpstr>Procurement</vt:lpstr>
      <vt:lpstr>Bipartisan Infrastructure Law</vt:lpstr>
      <vt:lpstr>Bipartisan Infrastructure Law</vt:lpstr>
      <vt:lpstr>Bipartisan Infrastructure Law</vt:lpstr>
      <vt:lpstr>Bipartisan Infrastructure Law</vt:lpstr>
      <vt:lpstr>Bipartisan Infrastructure Law Changes</vt:lpstr>
      <vt:lpstr>Bipartisan Infrastructure Law Changes</vt:lpstr>
      <vt:lpstr>Sources of Local Match</vt:lpstr>
      <vt:lpstr>Resources</vt:lpstr>
      <vt:lpstr>Vehicle Procurement </vt:lpstr>
      <vt:lpstr>Vehicle Procurement </vt:lpstr>
      <vt:lpstr>Vehicle Procurement </vt:lpstr>
      <vt:lpstr>Vehicle Procurement </vt:lpstr>
      <vt:lpstr>Buy America Updates</vt:lpstr>
      <vt:lpstr>Buy America Updates</vt:lpstr>
      <vt:lpstr>Buy America Updates</vt:lpstr>
      <vt:lpstr>Buy America Updates</vt:lpstr>
      <vt:lpstr>Buy America Updates</vt:lpstr>
      <vt:lpstr>Buy America Updates</vt:lpstr>
      <vt:lpstr>School Bus Service </vt:lpstr>
      <vt:lpstr>FTA Mission, Vision, Values</vt:lpstr>
      <vt:lpstr>Important Region VII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2023-08-08T20:36:01Z</dcterms:created>
  <dcterms:modified xsi:type="dcterms:W3CDTF">2023-09-06T14:01:00Z</dcterms:modified>
</cp:coreProperties>
</file>